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838841962" r:id="rId3"/>
    <p:sldId id="838841968" r:id="rId4"/>
    <p:sldId id="838841967" r:id="rId5"/>
    <p:sldId id="83884196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2.sv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1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12.sv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2.sv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r brea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8544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chapter divider - imag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config\desktop\works\329_INSTANT\immagini\sito\Instan Coffee Polvere_0006A.jpg">
            <a:extLst>
              <a:ext uri="{FF2B5EF4-FFF2-40B4-BE49-F238E27FC236}">
                <a16:creationId xmlns:a16="http://schemas.microsoft.com/office/drawing/2014/main" id="{835CEBF3-0A1D-3444-8272-5B71578389E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27"/>
            <a:ext cx="12192001" cy="68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65BB87F-0E6A-5742-88E4-F2594237D114}"/>
              </a:ext>
            </a:extLst>
          </p:cNvPr>
          <p:cNvSpPr/>
          <p:nvPr userDrawn="1"/>
        </p:nvSpPr>
        <p:spPr>
          <a:xfrm>
            <a:off x="0" y="-64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55FCA14-3899-594E-86B7-8AA44973545B}"/>
              </a:ext>
            </a:extLst>
          </p:cNvPr>
          <p:cNvSpPr/>
          <p:nvPr userDrawn="1"/>
        </p:nvSpPr>
        <p:spPr>
          <a:xfrm>
            <a:off x="4046571" y="1379600"/>
            <a:ext cx="4098859" cy="40975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16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05F04C47-7AAC-0546-91B8-4BE6E19B22CB}"/>
              </a:ext>
            </a:extLst>
          </p:cNvPr>
          <p:cNvCxnSpPr/>
          <p:nvPr userDrawn="1"/>
        </p:nvCxnSpPr>
        <p:spPr>
          <a:xfrm>
            <a:off x="5677695" y="3432254"/>
            <a:ext cx="8133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5B503555-98DF-FD4B-A0DD-CCBCB5725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8583" y="3918963"/>
            <a:ext cx="4120752" cy="10391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015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8" name="Titolo 11">
            <a:extLst>
              <a:ext uri="{FF2B5EF4-FFF2-40B4-BE49-F238E27FC236}">
                <a16:creationId xmlns:a16="http://schemas.microsoft.com/office/drawing/2014/main" id="{E9E63C00-1C21-E54D-AFB1-4B84E08D7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8301" y="2157077"/>
            <a:ext cx="4124765" cy="5737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Sub-</a:t>
            </a:r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15F37E-35F6-4715-A3DA-D82C2F8D31C2}"/>
              </a:ext>
            </a:extLst>
          </p:cNvPr>
          <p:cNvSpPr txBox="1"/>
          <p:nvPr userDrawn="1"/>
        </p:nvSpPr>
        <p:spPr>
          <a:xfrm>
            <a:off x="580334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18399597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2 - imag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2">
            <a:extLst>
              <a:ext uri="{FF2B5EF4-FFF2-40B4-BE49-F238E27FC236}">
                <a16:creationId xmlns:a16="http://schemas.microsoft.com/office/drawing/2014/main" id="{98B102BC-8F23-4756-9E3B-5EA7061E1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3" b="10193"/>
          <a:stretch/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4994956-9F61-2646-9C27-A1D4602A5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32" name="Rectangle 48">
            <a:extLst>
              <a:ext uri="{FF2B5EF4-FFF2-40B4-BE49-F238E27FC236}">
                <a16:creationId xmlns:a16="http://schemas.microsoft.com/office/drawing/2014/main" id="{AB478605-7873-D54E-AB5C-137A2CECEF6D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33" name="Titolo 7">
            <a:extLst>
              <a:ext uri="{FF2B5EF4-FFF2-40B4-BE49-F238E27FC236}">
                <a16:creationId xmlns:a16="http://schemas.microsoft.com/office/drawing/2014/main" id="{E9B8EF74-79B4-7145-A408-2F5B87F1F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456"/>
            <a:ext cx="12192000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4" name="Segnaposto testo 9">
            <a:extLst>
              <a:ext uri="{FF2B5EF4-FFF2-40B4-BE49-F238E27FC236}">
                <a16:creationId xmlns:a16="http://schemas.microsoft.com/office/drawing/2014/main" id="{09C71DA8-E646-3D46-8A9F-5A8B4BD8A0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7010"/>
            <a:ext cx="12192000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cxnSp>
        <p:nvCxnSpPr>
          <p:cNvPr id="35" name="Straight Connector 33">
            <a:extLst>
              <a:ext uri="{FF2B5EF4-FFF2-40B4-BE49-F238E27FC236}">
                <a16:creationId xmlns:a16="http://schemas.microsoft.com/office/drawing/2014/main" id="{CD507898-9515-5246-9202-144001069709}"/>
              </a:ext>
            </a:extLst>
          </p:cNvPr>
          <p:cNvCxnSpPr/>
          <p:nvPr userDrawn="1"/>
        </p:nvCxnSpPr>
        <p:spPr>
          <a:xfrm flipV="1">
            <a:off x="609263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354F49A-07CB-4E41-9DF6-3C1AA6526717}"/>
              </a:ext>
            </a:extLst>
          </p:cNvPr>
          <p:cNvSpPr txBox="1"/>
          <p:nvPr userDrawn="1"/>
        </p:nvSpPr>
        <p:spPr>
          <a:xfrm>
            <a:off x="580334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  <p:sp>
        <p:nvSpPr>
          <p:cNvPr id="37" name="Segnaposto testo 16">
            <a:extLst>
              <a:ext uri="{FF2B5EF4-FFF2-40B4-BE49-F238E27FC236}">
                <a16:creationId xmlns:a16="http://schemas.microsoft.com/office/drawing/2014/main" id="{FC8BB0B8-BBB0-B041-99F6-1418C1D1A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8695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8" name="Segnaposto testo 16">
            <a:extLst>
              <a:ext uri="{FF2B5EF4-FFF2-40B4-BE49-F238E27FC236}">
                <a16:creationId xmlns:a16="http://schemas.microsoft.com/office/drawing/2014/main" id="{CDAE6434-C74C-5A42-B944-A4A727E9B2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9027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9" name="Segnaposto testo 22">
            <a:extLst>
              <a:ext uri="{FF2B5EF4-FFF2-40B4-BE49-F238E27FC236}">
                <a16:creationId xmlns:a16="http://schemas.microsoft.com/office/drawing/2014/main" id="{0F7F3E28-E8CE-E342-8839-20B0E81647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2370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40" name="Segnaposto testo 22">
            <a:extLst>
              <a:ext uri="{FF2B5EF4-FFF2-40B4-BE49-F238E27FC236}">
                <a16:creationId xmlns:a16="http://schemas.microsoft.com/office/drawing/2014/main" id="{1A6023CD-B795-B745-A2F8-CD04358826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9392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77505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2 - imag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2">
            <a:extLst>
              <a:ext uri="{FF2B5EF4-FFF2-40B4-BE49-F238E27FC236}">
                <a16:creationId xmlns:a16="http://schemas.microsoft.com/office/drawing/2014/main" id="{DDACF9A9-CBEC-4E32-BA66-B5BCE93E4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b="1251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90B49D72-D519-4C30-8557-299C82220733}"/>
              </a:ext>
            </a:extLst>
          </p:cNvPr>
          <p:cNvSpPr/>
          <p:nvPr userDrawn="1"/>
        </p:nvSpPr>
        <p:spPr>
          <a:xfrm>
            <a:off x="329871" y="273456"/>
            <a:ext cx="11862129" cy="6584544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22E1BB9-BE86-6C4C-BF37-E6629CDDCF7B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EB5875A5-FAED-724F-9A7B-525E1BFB1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456"/>
            <a:ext cx="12192000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C9661A4D-6C18-7E49-BCED-C3629D390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7010"/>
            <a:ext cx="12192000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cxnSp>
        <p:nvCxnSpPr>
          <p:cNvPr id="8" name="Straight Connector 33">
            <a:extLst>
              <a:ext uri="{FF2B5EF4-FFF2-40B4-BE49-F238E27FC236}">
                <a16:creationId xmlns:a16="http://schemas.microsoft.com/office/drawing/2014/main" id="{8DDF5936-7B82-3A43-B6FA-6D90AE7833EB}"/>
              </a:ext>
            </a:extLst>
          </p:cNvPr>
          <p:cNvCxnSpPr/>
          <p:nvPr userDrawn="1"/>
        </p:nvCxnSpPr>
        <p:spPr>
          <a:xfrm flipV="1">
            <a:off x="609263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55734B6D-5476-F044-9BE5-FC215BADEE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8695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9B80CE28-7FEB-EF49-8A09-856F95EA4B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9027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2" name="Segnaposto testo 22">
            <a:extLst>
              <a:ext uri="{FF2B5EF4-FFF2-40B4-BE49-F238E27FC236}">
                <a16:creationId xmlns:a16="http://schemas.microsoft.com/office/drawing/2014/main" id="{5BC2A6D3-0A65-8547-A7A9-14C5A1650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2370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3" name="Segnaposto testo 22">
            <a:extLst>
              <a:ext uri="{FF2B5EF4-FFF2-40B4-BE49-F238E27FC236}">
                <a16:creationId xmlns:a16="http://schemas.microsoft.com/office/drawing/2014/main" id="{2D9C3D7A-B273-0241-91C5-01BF6AB71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9392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C4F24E-4EEE-4B08-87C8-CDDFFE785DE6}"/>
              </a:ext>
            </a:extLst>
          </p:cNvPr>
          <p:cNvSpPr txBox="1"/>
          <p:nvPr userDrawn="1"/>
        </p:nvSpPr>
        <p:spPr>
          <a:xfrm>
            <a:off x="580334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11339550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5E29756-6F63-A149-9ED6-FF1CCE6860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12" name="Rectangle 48">
            <a:extLst>
              <a:ext uri="{FF2B5EF4-FFF2-40B4-BE49-F238E27FC236}">
                <a16:creationId xmlns:a16="http://schemas.microsoft.com/office/drawing/2014/main" id="{E353ED55-942C-8C42-9A4A-340CF08595A0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3" name="Titolo 7">
            <a:extLst>
              <a:ext uri="{FF2B5EF4-FFF2-40B4-BE49-F238E27FC236}">
                <a16:creationId xmlns:a16="http://schemas.microsoft.com/office/drawing/2014/main" id="{C1B2849C-7EC6-5940-838A-30579E714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456"/>
            <a:ext cx="12192000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4" name="Segnaposto testo 9">
            <a:extLst>
              <a:ext uri="{FF2B5EF4-FFF2-40B4-BE49-F238E27FC236}">
                <a16:creationId xmlns:a16="http://schemas.microsoft.com/office/drawing/2014/main" id="{41A36827-831C-7B4C-B26B-F8547FC195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7010"/>
            <a:ext cx="12192000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cxnSp>
        <p:nvCxnSpPr>
          <p:cNvPr id="15" name="Straight Connector 33">
            <a:extLst>
              <a:ext uri="{FF2B5EF4-FFF2-40B4-BE49-F238E27FC236}">
                <a16:creationId xmlns:a16="http://schemas.microsoft.com/office/drawing/2014/main" id="{EB8B6436-7539-BC41-83B0-078246596B3A}"/>
              </a:ext>
            </a:extLst>
          </p:cNvPr>
          <p:cNvCxnSpPr/>
          <p:nvPr userDrawn="1"/>
        </p:nvCxnSpPr>
        <p:spPr>
          <a:xfrm flipV="1">
            <a:off x="609263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DBC9A43B-2CCA-5547-B519-9A159677A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8695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1776464F-7E80-1944-A365-DAE566BDD5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9027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9" name="Segnaposto testo 22">
            <a:extLst>
              <a:ext uri="{FF2B5EF4-FFF2-40B4-BE49-F238E27FC236}">
                <a16:creationId xmlns:a16="http://schemas.microsoft.com/office/drawing/2014/main" id="{49D2DED5-6617-F04B-A661-596586B7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2370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20" name="Segnaposto testo 22">
            <a:extLst>
              <a:ext uri="{FF2B5EF4-FFF2-40B4-BE49-F238E27FC236}">
                <a16:creationId xmlns:a16="http://schemas.microsoft.com/office/drawing/2014/main" id="{C7231DC8-D5BB-3849-915B-93DD2923F7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9392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C62CCF8-848C-44E8-BFB3-BFF402BE9C2B}"/>
              </a:ext>
            </a:extLst>
          </p:cNvPr>
          <p:cNvSpPr txBox="1"/>
          <p:nvPr userDrawn="1"/>
        </p:nvSpPr>
        <p:spPr>
          <a:xfrm>
            <a:off x="580334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47971168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2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5E29756-6F63-A149-9ED6-FF1CCE6860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12" name="Rectangle 48">
            <a:extLst>
              <a:ext uri="{FF2B5EF4-FFF2-40B4-BE49-F238E27FC236}">
                <a16:creationId xmlns:a16="http://schemas.microsoft.com/office/drawing/2014/main" id="{E353ED55-942C-8C42-9A4A-340CF08595A0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3" name="Titolo 7">
            <a:extLst>
              <a:ext uri="{FF2B5EF4-FFF2-40B4-BE49-F238E27FC236}">
                <a16:creationId xmlns:a16="http://schemas.microsoft.com/office/drawing/2014/main" id="{C1B2849C-7EC6-5940-838A-30579E714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456"/>
            <a:ext cx="12192000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4" name="Segnaposto testo 9">
            <a:extLst>
              <a:ext uri="{FF2B5EF4-FFF2-40B4-BE49-F238E27FC236}">
                <a16:creationId xmlns:a16="http://schemas.microsoft.com/office/drawing/2014/main" id="{41A36827-831C-7B4C-B26B-F8547FC195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7010"/>
            <a:ext cx="12192000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cxnSp>
        <p:nvCxnSpPr>
          <p:cNvPr id="15" name="Straight Connector 33">
            <a:extLst>
              <a:ext uri="{FF2B5EF4-FFF2-40B4-BE49-F238E27FC236}">
                <a16:creationId xmlns:a16="http://schemas.microsoft.com/office/drawing/2014/main" id="{EB8B6436-7539-BC41-83B0-078246596B3A}"/>
              </a:ext>
            </a:extLst>
          </p:cNvPr>
          <p:cNvCxnSpPr/>
          <p:nvPr userDrawn="1"/>
        </p:nvCxnSpPr>
        <p:spPr>
          <a:xfrm flipV="1">
            <a:off x="609263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DBC9A43B-2CCA-5547-B519-9A159677A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8695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1776464F-7E80-1944-A365-DAE566BDD5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9027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9" name="Segnaposto testo 22">
            <a:extLst>
              <a:ext uri="{FF2B5EF4-FFF2-40B4-BE49-F238E27FC236}">
                <a16:creationId xmlns:a16="http://schemas.microsoft.com/office/drawing/2014/main" id="{49D2DED5-6617-F04B-A661-596586B7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2370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20" name="Segnaposto testo 22">
            <a:extLst>
              <a:ext uri="{FF2B5EF4-FFF2-40B4-BE49-F238E27FC236}">
                <a16:creationId xmlns:a16="http://schemas.microsoft.com/office/drawing/2014/main" id="{C7231DC8-D5BB-3849-915B-93DD2923F7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9392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4186568-579A-4B1A-BEA7-FBC5C2812160}"/>
              </a:ext>
            </a:extLst>
          </p:cNvPr>
          <p:cNvSpPr txBox="1"/>
          <p:nvPr userDrawn="1"/>
        </p:nvSpPr>
        <p:spPr>
          <a:xfrm>
            <a:off x="609441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33884443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2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5E29756-6F63-A149-9ED6-FF1CCE6860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12" name="Rectangle 48">
            <a:extLst>
              <a:ext uri="{FF2B5EF4-FFF2-40B4-BE49-F238E27FC236}">
                <a16:creationId xmlns:a16="http://schemas.microsoft.com/office/drawing/2014/main" id="{E353ED55-942C-8C42-9A4A-340CF08595A0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3" name="Titolo 7">
            <a:extLst>
              <a:ext uri="{FF2B5EF4-FFF2-40B4-BE49-F238E27FC236}">
                <a16:creationId xmlns:a16="http://schemas.microsoft.com/office/drawing/2014/main" id="{C1B2849C-7EC6-5940-838A-30579E714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456"/>
            <a:ext cx="12192000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4" name="Segnaposto testo 9">
            <a:extLst>
              <a:ext uri="{FF2B5EF4-FFF2-40B4-BE49-F238E27FC236}">
                <a16:creationId xmlns:a16="http://schemas.microsoft.com/office/drawing/2014/main" id="{41A36827-831C-7B4C-B26B-F8547FC195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7010"/>
            <a:ext cx="12192000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cxnSp>
        <p:nvCxnSpPr>
          <p:cNvPr id="15" name="Straight Connector 33">
            <a:extLst>
              <a:ext uri="{FF2B5EF4-FFF2-40B4-BE49-F238E27FC236}">
                <a16:creationId xmlns:a16="http://schemas.microsoft.com/office/drawing/2014/main" id="{EB8B6436-7539-BC41-83B0-078246596B3A}"/>
              </a:ext>
            </a:extLst>
          </p:cNvPr>
          <p:cNvCxnSpPr/>
          <p:nvPr userDrawn="1"/>
        </p:nvCxnSpPr>
        <p:spPr>
          <a:xfrm flipV="1">
            <a:off x="609263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DBC9A43B-2CCA-5547-B519-9A159677A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8695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1776464F-7E80-1944-A365-DAE566BDD5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9027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9" name="Segnaposto testo 22">
            <a:extLst>
              <a:ext uri="{FF2B5EF4-FFF2-40B4-BE49-F238E27FC236}">
                <a16:creationId xmlns:a16="http://schemas.microsoft.com/office/drawing/2014/main" id="{49D2DED5-6617-F04B-A661-596586B7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2370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20" name="Segnaposto testo 22">
            <a:extLst>
              <a:ext uri="{FF2B5EF4-FFF2-40B4-BE49-F238E27FC236}">
                <a16:creationId xmlns:a16="http://schemas.microsoft.com/office/drawing/2014/main" id="{C7231DC8-D5BB-3849-915B-93DD2923F7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9392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28D9CDE-7568-471A-B719-06C83F6AE6C8}"/>
              </a:ext>
            </a:extLst>
          </p:cNvPr>
          <p:cNvSpPr txBox="1"/>
          <p:nvPr userDrawn="1"/>
        </p:nvSpPr>
        <p:spPr>
          <a:xfrm>
            <a:off x="609441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32727316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3 - Imag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immagine 2">
            <a:extLst>
              <a:ext uri="{FF2B5EF4-FFF2-40B4-BE49-F238E27FC236}">
                <a16:creationId xmlns:a16="http://schemas.microsoft.com/office/drawing/2014/main" id="{4EB75429-4293-45EB-87EE-0FEE4F21F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3" b="10193"/>
          <a:stretch/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4994956-9F61-2646-9C27-A1D4602A56BE}"/>
              </a:ext>
            </a:extLst>
          </p:cNvPr>
          <p:cNvSpPr/>
          <p:nvPr userDrawn="1"/>
        </p:nvSpPr>
        <p:spPr>
          <a:xfrm>
            <a:off x="0" y="-15356"/>
            <a:ext cx="12192000" cy="68733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32" name="Rectangle 48">
            <a:extLst>
              <a:ext uri="{FF2B5EF4-FFF2-40B4-BE49-F238E27FC236}">
                <a16:creationId xmlns:a16="http://schemas.microsoft.com/office/drawing/2014/main" id="{AB478605-7873-D54E-AB5C-137A2CECEF6D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33" name="Titolo 7">
            <a:extLst>
              <a:ext uri="{FF2B5EF4-FFF2-40B4-BE49-F238E27FC236}">
                <a16:creationId xmlns:a16="http://schemas.microsoft.com/office/drawing/2014/main" id="{E9B8EF74-79B4-7145-A408-2F5B87F1F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456"/>
            <a:ext cx="12192000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4" name="Segnaposto testo 9">
            <a:extLst>
              <a:ext uri="{FF2B5EF4-FFF2-40B4-BE49-F238E27FC236}">
                <a16:creationId xmlns:a16="http://schemas.microsoft.com/office/drawing/2014/main" id="{09C71DA8-E646-3D46-8A9F-5A8B4BD8A0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7010"/>
            <a:ext cx="12192000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cxnSp>
        <p:nvCxnSpPr>
          <p:cNvPr id="13" name="Straight Connector 33">
            <a:extLst>
              <a:ext uri="{FF2B5EF4-FFF2-40B4-BE49-F238E27FC236}">
                <a16:creationId xmlns:a16="http://schemas.microsoft.com/office/drawing/2014/main" id="{351FDB8A-A8AB-A241-A3BA-D40B588A809D}"/>
              </a:ext>
            </a:extLst>
          </p:cNvPr>
          <p:cNvCxnSpPr/>
          <p:nvPr userDrawn="1"/>
        </p:nvCxnSpPr>
        <p:spPr>
          <a:xfrm flipV="1">
            <a:off x="437483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8098E270-8326-854E-8DEB-3694FC43F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0895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D0D84AE8-ADE8-E34B-8B98-686879B583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1227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6" name="Segnaposto testo 22">
            <a:extLst>
              <a:ext uri="{FF2B5EF4-FFF2-40B4-BE49-F238E27FC236}">
                <a16:creationId xmlns:a16="http://schemas.microsoft.com/office/drawing/2014/main" id="{78B53453-F784-4242-9528-35D2CF9E5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4570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7" name="Segnaposto testo 22">
            <a:extLst>
              <a:ext uri="{FF2B5EF4-FFF2-40B4-BE49-F238E27FC236}">
                <a16:creationId xmlns:a16="http://schemas.microsoft.com/office/drawing/2014/main" id="{BC7FD0D7-00F9-2946-BC98-6C267F89B1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1592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cxnSp>
        <p:nvCxnSpPr>
          <p:cNvPr id="18" name="Straight Connector 33">
            <a:extLst>
              <a:ext uri="{FF2B5EF4-FFF2-40B4-BE49-F238E27FC236}">
                <a16:creationId xmlns:a16="http://schemas.microsoft.com/office/drawing/2014/main" id="{83592919-473B-DB4B-917B-81534B404AAA}"/>
              </a:ext>
            </a:extLst>
          </p:cNvPr>
          <p:cNvCxnSpPr/>
          <p:nvPr userDrawn="1"/>
        </p:nvCxnSpPr>
        <p:spPr>
          <a:xfrm flipV="1">
            <a:off x="782622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6">
            <a:extLst>
              <a:ext uri="{FF2B5EF4-FFF2-40B4-BE49-F238E27FC236}">
                <a16:creationId xmlns:a16="http://schemas.microsoft.com/office/drawing/2014/main" id="{3E48B51C-50D2-2A4E-A5AA-44DEE2F8DA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060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0" name="Segnaposto testo 22">
            <a:extLst>
              <a:ext uri="{FF2B5EF4-FFF2-40B4-BE49-F238E27FC236}">
                <a16:creationId xmlns:a16="http://schemas.microsoft.com/office/drawing/2014/main" id="{B7CA3AEA-4DDD-984E-A37F-5FE94D00C7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7735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44AE6C-6E28-4E0C-83BB-647CB38D7E0F}"/>
              </a:ext>
            </a:extLst>
          </p:cNvPr>
          <p:cNvSpPr txBox="1"/>
          <p:nvPr userDrawn="1"/>
        </p:nvSpPr>
        <p:spPr>
          <a:xfrm>
            <a:off x="609441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80701989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3 - Imag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immagine 2">
            <a:extLst>
              <a:ext uri="{FF2B5EF4-FFF2-40B4-BE49-F238E27FC236}">
                <a16:creationId xmlns:a16="http://schemas.microsoft.com/office/drawing/2014/main" id="{09DA2E66-F7CF-456F-A57B-5A54479D0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b="1251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C7EA7DE2-B18B-4420-AE29-5E90CED507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D42A733-E758-CD47-9367-2B7D2EAC1CAC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362DAFF8-A797-8F40-956C-36EB471F2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456"/>
            <a:ext cx="12192000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2B1DB5F6-3122-3845-B8B7-2B32F6E39C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7010"/>
            <a:ext cx="12192000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cxnSp>
        <p:nvCxnSpPr>
          <p:cNvPr id="9" name="Straight Connector 33">
            <a:extLst>
              <a:ext uri="{FF2B5EF4-FFF2-40B4-BE49-F238E27FC236}">
                <a16:creationId xmlns:a16="http://schemas.microsoft.com/office/drawing/2014/main" id="{6B30064A-03F9-8A45-B72A-94BF99420722}"/>
              </a:ext>
            </a:extLst>
          </p:cNvPr>
          <p:cNvCxnSpPr/>
          <p:nvPr userDrawn="1"/>
        </p:nvCxnSpPr>
        <p:spPr>
          <a:xfrm flipV="1">
            <a:off x="437483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136E254A-E8FC-6B49-89F9-A30DC8291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0895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8E75CF48-3D1D-854F-9236-3F504A7840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1227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2" name="Segnaposto testo 22">
            <a:extLst>
              <a:ext uri="{FF2B5EF4-FFF2-40B4-BE49-F238E27FC236}">
                <a16:creationId xmlns:a16="http://schemas.microsoft.com/office/drawing/2014/main" id="{97CF4A02-4884-7440-B261-38DC375C4A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4570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3" name="Segnaposto testo 22">
            <a:extLst>
              <a:ext uri="{FF2B5EF4-FFF2-40B4-BE49-F238E27FC236}">
                <a16:creationId xmlns:a16="http://schemas.microsoft.com/office/drawing/2014/main" id="{119794B5-7DB1-8A44-8CD9-8AA9128F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1592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cxnSp>
        <p:nvCxnSpPr>
          <p:cNvPr id="14" name="Straight Connector 33">
            <a:extLst>
              <a:ext uri="{FF2B5EF4-FFF2-40B4-BE49-F238E27FC236}">
                <a16:creationId xmlns:a16="http://schemas.microsoft.com/office/drawing/2014/main" id="{C61B9C9B-0EDC-CA43-BDC0-FCBB64146787}"/>
              </a:ext>
            </a:extLst>
          </p:cNvPr>
          <p:cNvCxnSpPr/>
          <p:nvPr userDrawn="1"/>
        </p:nvCxnSpPr>
        <p:spPr>
          <a:xfrm flipV="1">
            <a:off x="782622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5986B99E-7D2E-4B45-8B76-6C98967469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060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6" name="Segnaposto testo 22">
            <a:extLst>
              <a:ext uri="{FF2B5EF4-FFF2-40B4-BE49-F238E27FC236}">
                <a16:creationId xmlns:a16="http://schemas.microsoft.com/office/drawing/2014/main" id="{73BB2F0A-2B5C-3847-9899-61BAA7CC89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7735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5ADD4E3-ECC8-42BD-BA44-E7A7730A6117}"/>
              </a:ext>
            </a:extLst>
          </p:cNvPr>
          <p:cNvSpPr txBox="1"/>
          <p:nvPr userDrawn="1"/>
        </p:nvSpPr>
        <p:spPr>
          <a:xfrm>
            <a:off x="609441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8581548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3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0521D59-2418-9748-8379-A99E61038A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D42A733-E758-CD47-9367-2B7D2EAC1CAC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362DAFF8-A797-8F40-956C-36EB471F2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456"/>
            <a:ext cx="12192000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2B1DB5F6-3122-3845-B8B7-2B32F6E39C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7010"/>
            <a:ext cx="12192000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cxnSp>
        <p:nvCxnSpPr>
          <p:cNvPr id="9" name="Straight Connector 33">
            <a:extLst>
              <a:ext uri="{FF2B5EF4-FFF2-40B4-BE49-F238E27FC236}">
                <a16:creationId xmlns:a16="http://schemas.microsoft.com/office/drawing/2014/main" id="{6B30064A-03F9-8A45-B72A-94BF99420722}"/>
              </a:ext>
            </a:extLst>
          </p:cNvPr>
          <p:cNvCxnSpPr/>
          <p:nvPr userDrawn="1"/>
        </p:nvCxnSpPr>
        <p:spPr>
          <a:xfrm flipV="1">
            <a:off x="437483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136E254A-E8FC-6B49-89F9-A30DC8291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0895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8E75CF48-3D1D-854F-9236-3F504A7840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1227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2" name="Segnaposto testo 22">
            <a:extLst>
              <a:ext uri="{FF2B5EF4-FFF2-40B4-BE49-F238E27FC236}">
                <a16:creationId xmlns:a16="http://schemas.microsoft.com/office/drawing/2014/main" id="{97CF4A02-4884-7440-B261-38DC375C4A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4570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3" name="Segnaposto testo 22">
            <a:extLst>
              <a:ext uri="{FF2B5EF4-FFF2-40B4-BE49-F238E27FC236}">
                <a16:creationId xmlns:a16="http://schemas.microsoft.com/office/drawing/2014/main" id="{119794B5-7DB1-8A44-8CD9-8AA9128F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1592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cxnSp>
        <p:nvCxnSpPr>
          <p:cNvPr id="14" name="Straight Connector 33">
            <a:extLst>
              <a:ext uri="{FF2B5EF4-FFF2-40B4-BE49-F238E27FC236}">
                <a16:creationId xmlns:a16="http://schemas.microsoft.com/office/drawing/2014/main" id="{C61B9C9B-0EDC-CA43-BDC0-FCBB64146787}"/>
              </a:ext>
            </a:extLst>
          </p:cNvPr>
          <p:cNvCxnSpPr/>
          <p:nvPr userDrawn="1"/>
        </p:nvCxnSpPr>
        <p:spPr>
          <a:xfrm flipV="1">
            <a:off x="782622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5986B99E-7D2E-4B45-8B76-6C98967469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060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6" name="Segnaposto testo 22">
            <a:extLst>
              <a:ext uri="{FF2B5EF4-FFF2-40B4-BE49-F238E27FC236}">
                <a16:creationId xmlns:a16="http://schemas.microsoft.com/office/drawing/2014/main" id="{73BB2F0A-2B5C-3847-9899-61BAA7CC89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7735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4CA1810-9B7E-4984-874F-B5FBF559A022}"/>
              </a:ext>
            </a:extLst>
          </p:cNvPr>
          <p:cNvSpPr txBox="1"/>
          <p:nvPr userDrawn="1"/>
        </p:nvSpPr>
        <p:spPr>
          <a:xfrm>
            <a:off x="609441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11814958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3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0521D59-2418-9748-8379-A99E61038A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D42A733-E758-CD47-9367-2B7D2EAC1CAC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362DAFF8-A797-8F40-956C-36EB471F2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456"/>
            <a:ext cx="12192000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2B1DB5F6-3122-3845-B8B7-2B32F6E39C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7010"/>
            <a:ext cx="12192000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cxnSp>
        <p:nvCxnSpPr>
          <p:cNvPr id="9" name="Straight Connector 33">
            <a:extLst>
              <a:ext uri="{FF2B5EF4-FFF2-40B4-BE49-F238E27FC236}">
                <a16:creationId xmlns:a16="http://schemas.microsoft.com/office/drawing/2014/main" id="{6B30064A-03F9-8A45-B72A-94BF99420722}"/>
              </a:ext>
            </a:extLst>
          </p:cNvPr>
          <p:cNvCxnSpPr/>
          <p:nvPr userDrawn="1"/>
        </p:nvCxnSpPr>
        <p:spPr>
          <a:xfrm flipV="1">
            <a:off x="437483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136E254A-E8FC-6B49-89F9-A30DC8291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0895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8E75CF48-3D1D-854F-9236-3F504A7840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1227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2" name="Segnaposto testo 22">
            <a:extLst>
              <a:ext uri="{FF2B5EF4-FFF2-40B4-BE49-F238E27FC236}">
                <a16:creationId xmlns:a16="http://schemas.microsoft.com/office/drawing/2014/main" id="{97CF4A02-4884-7440-B261-38DC375C4A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4570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3" name="Segnaposto testo 22">
            <a:extLst>
              <a:ext uri="{FF2B5EF4-FFF2-40B4-BE49-F238E27FC236}">
                <a16:creationId xmlns:a16="http://schemas.microsoft.com/office/drawing/2014/main" id="{119794B5-7DB1-8A44-8CD9-8AA9128F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1592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cxnSp>
        <p:nvCxnSpPr>
          <p:cNvPr id="14" name="Straight Connector 33">
            <a:extLst>
              <a:ext uri="{FF2B5EF4-FFF2-40B4-BE49-F238E27FC236}">
                <a16:creationId xmlns:a16="http://schemas.microsoft.com/office/drawing/2014/main" id="{C61B9C9B-0EDC-CA43-BDC0-FCBB64146787}"/>
              </a:ext>
            </a:extLst>
          </p:cNvPr>
          <p:cNvCxnSpPr/>
          <p:nvPr userDrawn="1"/>
        </p:nvCxnSpPr>
        <p:spPr>
          <a:xfrm flipV="1">
            <a:off x="782622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5986B99E-7D2E-4B45-8B76-6C98967469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060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6" name="Segnaposto testo 22">
            <a:extLst>
              <a:ext uri="{FF2B5EF4-FFF2-40B4-BE49-F238E27FC236}">
                <a16:creationId xmlns:a16="http://schemas.microsoft.com/office/drawing/2014/main" id="{73BB2F0A-2B5C-3847-9899-61BAA7CC89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7735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BBF3324-89E5-4EBF-9DA3-2BCF62076A5D}"/>
              </a:ext>
            </a:extLst>
          </p:cNvPr>
          <p:cNvSpPr txBox="1"/>
          <p:nvPr userDrawn="1"/>
        </p:nvSpPr>
        <p:spPr>
          <a:xfrm>
            <a:off x="609441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4461956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0FA608-9D2D-A140-836A-D6E668712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772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941A668D-3AE2-F640-B427-EEE674414466}"/>
              </a:ext>
            </a:extLst>
          </p:cNvPr>
          <p:cNvSpPr/>
          <p:nvPr userDrawn="1"/>
        </p:nvSpPr>
        <p:spPr>
          <a:xfrm>
            <a:off x="580334" y="580654"/>
            <a:ext cx="11031331" cy="569669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529" tIns="98265" rIns="196529" bIns="98265" rtlCol="0" anchor="ctr"/>
          <a:lstStyle/>
          <a:p>
            <a:pPr algn="ctr"/>
            <a:endParaRPr lang="it-IT" sz="1451" dirty="0"/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42819609-F11D-C542-954C-A31863F18C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5169" y="1660610"/>
            <a:ext cx="636281" cy="636073"/>
          </a:xfrm>
          <a:prstGeom prst="rect">
            <a:avLst/>
          </a:prstGeom>
        </p:spPr>
      </p:pic>
      <p:sp>
        <p:nvSpPr>
          <p:cNvPr id="31" name="Segnaposto testo 24">
            <a:extLst>
              <a:ext uri="{FF2B5EF4-FFF2-40B4-BE49-F238E27FC236}">
                <a16:creationId xmlns:a16="http://schemas.microsoft.com/office/drawing/2014/main" id="{794D8056-C1EE-D641-9C64-74473F7619A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0334" y="4965565"/>
            <a:ext cx="11031330" cy="27184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DEPARTMENT/OFFICE</a:t>
            </a:r>
          </a:p>
        </p:txBody>
      </p:sp>
      <p:sp>
        <p:nvSpPr>
          <p:cNvPr id="32" name="Segnaposto testo 24">
            <a:extLst>
              <a:ext uri="{FF2B5EF4-FFF2-40B4-BE49-F238E27FC236}">
                <a16:creationId xmlns:a16="http://schemas.microsoft.com/office/drawing/2014/main" id="{31B45B90-11E2-774A-85C5-B825C93C7A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80334" y="5349607"/>
            <a:ext cx="11031330" cy="27184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DD/MM/YYYY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4AB3251-50DA-9B48-B165-634D4ABAA6AA}"/>
              </a:ext>
            </a:extLst>
          </p:cNvPr>
          <p:cNvSpPr txBox="1"/>
          <p:nvPr userDrawn="1"/>
        </p:nvSpPr>
        <p:spPr>
          <a:xfrm>
            <a:off x="580334" y="5959393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  <p:sp>
        <p:nvSpPr>
          <p:cNvPr id="34" name="Titolo 18">
            <a:extLst>
              <a:ext uri="{FF2B5EF4-FFF2-40B4-BE49-F238E27FC236}">
                <a16:creationId xmlns:a16="http://schemas.microsoft.com/office/drawing/2014/main" id="{2F17A3EF-5DEB-694E-B18F-3D9D455B32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80334" y="3544114"/>
            <a:ext cx="11031331" cy="618427"/>
          </a:xfrm>
          <a:prstGeom prst="rect">
            <a:avLst/>
          </a:prstGeom>
        </p:spPr>
        <p:txBody>
          <a:bodyPr/>
          <a:lstStyle>
            <a:lvl1pPr algn="ctr">
              <a:defRPr sz="3869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Presentation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EEBEC3D-B9BE-472E-A20C-58E684148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9" t="15986" r="34607" b="53199"/>
          <a:stretch/>
        </p:blipFill>
        <p:spPr>
          <a:xfrm>
            <a:off x="4301252" y="1059605"/>
            <a:ext cx="3671425" cy="214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742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3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0521D59-2418-9748-8379-A99E61038A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D42A733-E758-CD47-9367-2B7D2EAC1CAC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362DAFF8-A797-8F40-956C-36EB471F2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456"/>
            <a:ext cx="12192000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2B1DB5F6-3122-3845-B8B7-2B32F6E39C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7010"/>
            <a:ext cx="12192000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cxnSp>
        <p:nvCxnSpPr>
          <p:cNvPr id="9" name="Straight Connector 33">
            <a:extLst>
              <a:ext uri="{FF2B5EF4-FFF2-40B4-BE49-F238E27FC236}">
                <a16:creationId xmlns:a16="http://schemas.microsoft.com/office/drawing/2014/main" id="{6B30064A-03F9-8A45-B72A-94BF99420722}"/>
              </a:ext>
            </a:extLst>
          </p:cNvPr>
          <p:cNvCxnSpPr/>
          <p:nvPr userDrawn="1"/>
        </p:nvCxnSpPr>
        <p:spPr>
          <a:xfrm flipV="1">
            <a:off x="437483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136E254A-E8FC-6B49-89F9-A30DC8291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0895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8E75CF48-3D1D-854F-9236-3F504A7840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1227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2" name="Segnaposto testo 22">
            <a:extLst>
              <a:ext uri="{FF2B5EF4-FFF2-40B4-BE49-F238E27FC236}">
                <a16:creationId xmlns:a16="http://schemas.microsoft.com/office/drawing/2014/main" id="{97CF4A02-4884-7440-B261-38DC375C4A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4570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3" name="Segnaposto testo 22">
            <a:extLst>
              <a:ext uri="{FF2B5EF4-FFF2-40B4-BE49-F238E27FC236}">
                <a16:creationId xmlns:a16="http://schemas.microsoft.com/office/drawing/2014/main" id="{119794B5-7DB1-8A44-8CD9-8AA9128F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1592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cxnSp>
        <p:nvCxnSpPr>
          <p:cNvPr id="14" name="Straight Connector 33">
            <a:extLst>
              <a:ext uri="{FF2B5EF4-FFF2-40B4-BE49-F238E27FC236}">
                <a16:creationId xmlns:a16="http://schemas.microsoft.com/office/drawing/2014/main" id="{C61B9C9B-0EDC-CA43-BDC0-FCBB64146787}"/>
              </a:ext>
            </a:extLst>
          </p:cNvPr>
          <p:cNvCxnSpPr/>
          <p:nvPr userDrawn="1"/>
        </p:nvCxnSpPr>
        <p:spPr>
          <a:xfrm flipV="1">
            <a:off x="7826224" y="2886170"/>
            <a:ext cx="0" cy="2062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5986B99E-7D2E-4B45-8B76-6C98967469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060" y="3151559"/>
            <a:ext cx="2634412" cy="2481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6" name="Segnaposto testo 22">
            <a:extLst>
              <a:ext uri="{FF2B5EF4-FFF2-40B4-BE49-F238E27FC236}">
                <a16:creationId xmlns:a16="http://schemas.microsoft.com/office/drawing/2014/main" id="{73BB2F0A-2B5C-3847-9899-61BAA7CC89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7735" y="3692839"/>
            <a:ext cx="2637758" cy="1061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49085F-C35C-4ECD-ABF8-796B4E6484BA}"/>
              </a:ext>
            </a:extLst>
          </p:cNvPr>
          <p:cNvSpPr txBox="1"/>
          <p:nvPr userDrawn="1"/>
        </p:nvSpPr>
        <p:spPr>
          <a:xfrm>
            <a:off x="609441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44089388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B5A616DD-98A2-8940-90F6-F8617DF4C6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78C66EF-7D25-C647-BF8A-51F426F7D97C}"/>
              </a:ext>
            </a:extLst>
          </p:cNvPr>
          <p:cNvSpPr/>
          <p:nvPr userDrawn="1"/>
        </p:nvSpPr>
        <p:spPr>
          <a:xfrm>
            <a:off x="2" y="227"/>
            <a:ext cx="7752987" cy="6857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Source Sans Pro Light" pitchFamily="34" charset="0"/>
            </a:endParaRPr>
          </a:p>
        </p:txBody>
      </p:sp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AB232F88-0F4A-E249-B073-F4B59FB063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1049" y="727144"/>
            <a:ext cx="4025510" cy="2031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HH:MM - HH:MM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067C4509-FF10-514C-92A8-EBD3D1646E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49" y="965829"/>
            <a:ext cx="4025510" cy="2031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FFD60E69-2819-7F43-ACD9-8AF0E6818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049" y="1295776"/>
            <a:ext cx="5963707" cy="40641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EC6E7EE1-8797-CD40-ABCD-87D03FF26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049" y="2192267"/>
            <a:ext cx="4025510" cy="2031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HH:MM - HH:MM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24A19273-1A1C-C843-9643-4843F55784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049" y="2430952"/>
            <a:ext cx="4025510" cy="2031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C6574294-F74F-3C4B-A06E-19432CE9F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049" y="2760899"/>
            <a:ext cx="5963707" cy="40641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222650C0-D1BF-1C45-BDAD-FE15A1051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49" y="3679749"/>
            <a:ext cx="4025510" cy="2031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HH:MM - HH:MM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BFAA9C0F-663D-284B-B9D4-DAAD89BE16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1049" y="3918434"/>
            <a:ext cx="4025510" cy="2031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9E656CD7-1D56-174F-A975-1272A42244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049" y="4248381"/>
            <a:ext cx="5963707" cy="40641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E5D91E78-37E8-C841-B1EC-FF93C7F3D1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049" y="5163532"/>
            <a:ext cx="4025510" cy="2031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HH:MM - HH:MM</a:t>
            </a:r>
          </a:p>
        </p:txBody>
      </p: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67B56097-31B5-9442-AB27-62D2090F3B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049" y="5402217"/>
            <a:ext cx="4025510" cy="2031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6" name="Segnaposto testo 16">
            <a:extLst>
              <a:ext uri="{FF2B5EF4-FFF2-40B4-BE49-F238E27FC236}">
                <a16:creationId xmlns:a16="http://schemas.microsoft.com/office/drawing/2014/main" id="{0F484752-A1CA-8A4E-A118-006536CE04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049" y="5732164"/>
            <a:ext cx="5963707" cy="40641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17" name="Titolo 8">
            <a:extLst>
              <a:ext uri="{FF2B5EF4-FFF2-40B4-BE49-F238E27FC236}">
                <a16:creationId xmlns:a16="http://schemas.microsoft.com/office/drawing/2014/main" id="{A23F5145-6879-0243-B652-4DF2C0300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6547" y="1515347"/>
            <a:ext cx="3234962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E6C2B84B-7B5F-C24E-A073-BB2DE142AAB1}"/>
              </a:ext>
            </a:extLst>
          </p:cNvPr>
          <p:cNvSpPr/>
          <p:nvPr userDrawn="1"/>
        </p:nvSpPr>
        <p:spPr>
          <a:xfrm>
            <a:off x="8090668" y="2288273"/>
            <a:ext cx="503368" cy="3174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id="{66A0F7F3-9E30-C942-B327-23A7BC84D7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7105" y="2149842"/>
            <a:ext cx="2514403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B0F0237-85B1-A14A-96CF-FC0A3ED3867C}"/>
              </a:ext>
            </a:extLst>
          </p:cNvPr>
          <p:cNvSpPr txBox="1"/>
          <p:nvPr userDrawn="1"/>
        </p:nvSpPr>
        <p:spPr>
          <a:xfrm>
            <a:off x="8098764" y="6226415"/>
            <a:ext cx="3222745" cy="40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endParaRPr lang="it-IT" sz="887" i="1" dirty="0">
              <a:solidFill>
                <a:schemeClr val="tx2"/>
              </a:solidFill>
              <a:latin typeface="+mn-lt"/>
            </a:endParaRPr>
          </a:p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i="1" dirty="0">
                <a:solidFill>
                  <a:schemeClr val="tx2"/>
                </a:solidFill>
                <a:latin typeface="+mn-lt"/>
              </a:rPr>
              <a:t>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501DC457-04AC-A243-9F41-7CEEE9D47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8706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839C08B-B9BF-DE43-9373-FB154B7C55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CDDAE8-AFB7-9A4B-AB3B-D3A84D326DAE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0D4F077B-E3CA-534B-A8E3-3015986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49" y="381356"/>
            <a:ext cx="10480459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Paragraph</a:t>
            </a:r>
            <a:r>
              <a:rPr lang="it-IT" dirty="0"/>
              <a:t> in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column</a:t>
            </a:r>
            <a:endParaRPr lang="it-IT" dirty="0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8FF6CB9-40D8-D842-ABB8-8E117C1E2310}"/>
              </a:ext>
            </a:extLst>
          </p:cNvPr>
          <p:cNvSpPr/>
          <p:nvPr userDrawn="1"/>
        </p:nvSpPr>
        <p:spPr>
          <a:xfrm>
            <a:off x="845171" y="1154282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976C96E5-4A8C-E14D-A2BE-71949D85F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1609" y="1015851"/>
            <a:ext cx="9759899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35FE2481-EF22-794E-98AE-5562F1AE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FD9C9478-1BCB-B84B-B5FB-ECE3460ADA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49" y="1989815"/>
            <a:ext cx="10480460" cy="3896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29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ut </a:t>
            </a:r>
            <a:r>
              <a:rPr lang="it-IT" dirty="0" err="1"/>
              <a:t>perspiciatis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omnis</a:t>
            </a:r>
            <a:r>
              <a:rPr lang="it-IT" dirty="0"/>
              <a:t>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 </a:t>
            </a:r>
            <a:r>
              <a:rPr lang="it-IT" dirty="0" err="1"/>
              <a:t>doloremque</a:t>
            </a:r>
            <a:r>
              <a:rPr lang="it-IT" dirty="0"/>
              <a:t> </a:t>
            </a:r>
            <a:r>
              <a:rPr lang="it-IT" dirty="0" err="1"/>
              <a:t>laudantium</a:t>
            </a:r>
            <a:r>
              <a:rPr lang="it-IT" dirty="0"/>
              <a:t>, </a:t>
            </a:r>
            <a:r>
              <a:rPr lang="it-IT" dirty="0" err="1"/>
              <a:t>totam</a:t>
            </a:r>
            <a:r>
              <a:rPr lang="it-IT" dirty="0"/>
              <a:t> rem </a:t>
            </a:r>
            <a:r>
              <a:rPr lang="it-IT" dirty="0" err="1"/>
              <a:t>aperiam</a:t>
            </a:r>
            <a:r>
              <a:rPr lang="it-IT" dirty="0"/>
              <a:t>, </a:t>
            </a:r>
            <a:r>
              <a:rPr lang="it-IT" dirty="0" err="1"/>
              <a:t>eaque</a:t>
            </a:r>
            <a:r>
              <a:rPr lang="it-IT" dirty="0"/>
              <a:t> </a:t>
            </a:r>
            <a:r>
              <a:rPr lang="it-IT" dirty="0" err="1"/>
              <a:t>ipsa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ab </a:t>
            </a:r>
            <a:r>
              <a:rPr lang="it-IT" dirty="0" err="1"/>
              <a:t>illo</a:t>
            </a:r>
            <a:r>
              <a:rPr lang="it-IT" dirty="0"/>
              <a:t> inventore </a:t>
            </a:r>
            <a:r>
              <a:rPr lang="it-IT" dirty="0" err="1"/>
              <a:t>veritatis</a:t>
            </a:r>
            <a:r>
              <a:rPr lang="it-IT" dirty="0"/>
              <a:t> et quasi </a:t>
            </a:r>
            <a:r>
              <a:rPr lang="it-IT" dirty="0" err="1"/>
              <a:t>architecto</a:t>
            </a:r>
            <a:r>
              <a:rPr lang="it-IT" dirty="0"/>
              <a:t> </a:t>
            </a:r>
            <a:r>
              <a:rPr lang="it-IT" dirty="0" err="1"/>
              <a:t>beatae</a:t>
            </a:r>
            <a:r>
              <a:rPr lang="it-IT" dirty="0"/>
              <a:t> vitae </a:t>
            </a:r>
            <a:r>
              <a:rPr lang="it-IT" dirty="0" err="1"/>
              <a:t>dicta</a:t>
            </a:r>
            <a:r>
              <a:rPr lang="it-IT" dirty="0"/>
              <a:t> </a:t>
            </a:r>
            <a:r>
              <a:rPr lang="it-IT" dirty="0" err="1"/>
              <a:t>sunt</a:t>
            </a:r>
            <a:r>
              <a:rPr lang="it-IT" dirty="0"/>
              <a:t> </a:t>
            </a:r>
            <a:r>
              <a:rPr lang="it-IT" dirty="0" err="1"/>
              <a:t>explicabo</a:t>
            </a:r>
            <a:r>
              <a:rPr lang="it-IT" dirty="0"/>
              <a:t>. Nemo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ipsam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voluptas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aspernatur</a:t>
            </a:r>
            <a:r>
              <a:rPr lang="it-IT" dirty="0"/>
              <a:t> aut </a:t>
            </a:r>
            <a:r>
              <a:rPr lang="it-IT" dirty="0" err="1"/>
              <a:t>odit</a:t>
            </a:r>
            <a:r>
              <a:rPr lang="it-IT" dirty="0"/>
              <a:t> aut </a:t>
            </a:r>
            <a:r>
              <a:rPr lang="it-IT" dirty="0" err="1"/>
              <a:t>fugit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consequuntur</a:t>
            </a:r>
            <a:r>
              <a:rPr lang="it-IT" dirty="0"/>
              <a:t> magni </a:t>
            </a:r>
            <a:r>
              <a:rPr lang="it-IT" dirty="0" err="1"/>
              <a:t>dolores</a:t>
            </a:r>
            <a:r>
              <a:rPr lang="it-IT" dirty="0"/>
              <a:t> </a:t>
            </a:r>
            <a:r>
              <a:rPr lang="it-IT" dirty="0" err="1"/>
              <a:t>eos</a:t>
            </a:r>
            <a:r>
              <a:rPr lang="it-IT" dirty="0"/>
              <a:t> qui </a:t>
            </a:r>
            <a:r>
              <a:rPr lang="it-IT" dirty="0" err="1"/>
              <a:t>ratione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sequi</a:t>
            </a:r>
            <a:r>
              <a:rPr lang="it-IT" dirty="0"/>
              <a:t> </a:t>
            </a:r>
            <a:r>
              <a:rPr lang="it-IT" dirty="0" err="1"/>
              <a:t>nesciunt</a:t>
            </a:r>
            <a:r>
              <a:rPr lang="it-IT" dirty="0"/>
              <a:t>. </a:t>
            </a:r>
            <a:r>
              <a:rPr lang="it-IT" dirty="0" err="1"/>
              <a:t>Neque</a:t>
            </a:r>
            <a:r>
              <a:rPr lang="it-IT" dirty="0"/>
              <a:t> porro </a:t>
            </a:r>
            <a:r>
              <a:rPr lang="it-IT" dirty="0" err="1"/>
              <a:t>quisquam</a:t>
            </a:r>
            <a:r>
              <a:rPr lang="it-IT" dirty="0"/>
              <a:t> est, qui </a:t>
            </a:r>
            <a:r>
              <a:rPr lang="it-IT" dirty="0" err="1"/>
              <a:t>dolorem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,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non </a:t>
            </a:r>
            <a:r>
              <a:rPr lang="it-IT" dirty="0" err="1"/>
              <a:t>numquam</a:t>
            </a:r>
            <a:r>
              <a:rPr lang="it-IT" dirty="0"/>
              <a:t> </a:t>
            </a:r>
            <a:r>
              <a:rPr lang="it-IT" dirty="0" err="1"/>
              <a:t>eius</a:t>
            </a:r>
            <a:r>
              <a:rPr lang="it-IT" dirty="0"/>
              <a:t> modi tempora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</a:t>
            </a:r>
            <a:r>
              <a:rPr lang="it-IT" dirty="0" err="1"/>
              <a:t>magnam</a:t>
            </a:r>
            <a:r>
              <a:rPr lang="it-IT" dirty="0"/>
              <a:t>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quaerat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minima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?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iure </a:t>
            </a:r>
            <a:r>
              <a:rPr lang="it-IT" dirty="0" err="1"/>
              <a:t>reprehenderit</a:t>
            </a:r>
            <a:r>
              <a:rPr lang="it-IT" dirty="0"/>
              <a:t> qui in ea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nihil</a:t>
            </a:r>
            <a:r>
              <a:rPr lang="it-IT" dirty="0"/>
              <a:t> </a:t>
            </a:r>
            <a:r>
              <a:rPr lang="it-IT" dirty="0" err="1"/>
              <a:t>molestiae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illum</a:t>
            </a:r>
            <a:r>
              <a:rPr lang="it-IT" dirty="0"/>
              <a:t> qui </a:t>
            </a:r>
            <a:r>
              <a:rPr lang="it-IT" dirty="0" err="1"/>
              <a:t>dolorem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quo </a:t>
            </a:r>
            <a:r>
              <a:rPr lang="it-IT" dirty="0" err="1"/>
              <a:t>voluptas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02008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839C08B-B9BF-DE43-9373-FB154B7C55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4" name="Titolo 8">
            <a:extLst>
              <a:ext uri="{FF2B5EF4-FFF2-40B4-BE49-F238E27FC236}">
                <a16:creationId xmlns:a16="http://schemas.microsoft.com/office/drawing/2014/main" id="{0D4F077B-E3CA-534B-A8E3-3015986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49" y="381356"/>
            <a:ext cx="10480459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Paragraph</a:t>
            </a:r>
            <a:r>
              <a:rPr lang="it-IT" dirty="0"/>
              <a:t> in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columns</a:t>
            </a:r>
            <a:endParaRPr lang="it-IT" dirty="0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8FF6CB9-40D8-D842-ABB8-8E117C1E2310}"/>
              </a:ext>
            </a:extLst>
          </p:cNvPr>
          <p:cNvSpPr/>
          <p:nvPr userDrawn="1"/>
        </p:nvSpPr>
        <p:spPr>
          <a:xfrm>
            <a:off x="845171" y="1154282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976C96E5-4A8C-E14D-A2BE-71949D85F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1609" y="1015851"/>
            <a:ext cx="9759899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35FE2481-EF22-794E-98AE-5562F1AE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2EDF1908-C26E-3D4E-90D7-3EDEEEF2EC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9292" y="1907147"/>
            <a:ext cx="3354467" cy="43048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0">
                <a:solidFill>
                  <a:schemeClr val="tx2"/>
                </a:solidFill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ut </a:t>
            </a:r>
            <a:r>
              <a:rPr lang="it-IT" dirty="0" err="1"/>
              <a:t>perspiciatis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omnis</a:t>
            </a:r>
            <a:r>
              <a:rPr lang="it-IT" dirty="0"/>
              <a:t>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 </a:t>
            </a:r>
            <a:r>
              <a:rPr lang="it-IT" dirty="0" err="1"/>
              <a:t>doloremque</a:t>
            </a:r>
            <a:r>
              <a:rPr lang="it-IT" dirty="0"/>
              <a:t> </a:t>
            </a:r>
            <a:r>
              <a:rPr lang="it-IT" dirty="0" err="1"/>
              <a:t>laudantium</a:t>
            </a:r>
            <a:r>
              <a:rPr lang="it-IT" dirty="0"/>
              <a:t>.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406B07DF-FAFA-1549-AB93-1A4944424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0179" y="1907147"/>
            <a:ext cx="3354467" cy="43048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0">
                <a:solidFill>
                  <a:schemeClr val="tx2"/>
                </a:solidFill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ut </a:t>
            </a:r>
            <a:r>
              <a:rPr lang="it-IT" dirty="0" err="1"/>
              <a:t>perspiciatis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omnis</a:t>
            </a:r>
            <a:r>
              <a:rPr lang="it-IT" dirty="0"/>
              <a:t>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 </a:t>
            </a:r>
            <a:r>
              <a:rPr lang="it-IT" dirty="0" err="1"/>
              <a:t>doloremque</a:t>
            </a:r>
            <a:r>
              <a:rPr lang="it-IT" dirty="0"/>
              <a:t> </a:t>
            </a:r>
            <a:r>
              <a:rPr lang="it-IT" dirty="0" err="1"/>
              <a:t>laudantium</a:t>
            </a:r>
            <a:r>
              <a:rPr lang="it-IT" dirty="0"/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3EEC43-A8F0-4760-B3B6-60EBEE0BBED7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39631493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5223719-4E6C-8A4F-97FF-562BE248AA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5713078-0B6A-164A-9C9C-F08B63959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DF68C-6128-CE45-A1FE-202D6955FD26}"/>
              </a:ext>
            </a:extLst>
          </p:cNvPr>
          <p:cNvSpPr txBox="1"/>
          <p:nvPr userDrawn="1"/>
        </p:nvSpPr>
        <p:spPr>
          <a:xfrm>
            <a:off x="7195733" y="6226415"/>
            <a:ext cx="3222745" cy="40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endParaRPr lang="it-IT" sz="887" i="1" dirty="0">
              <a:solidFill>
                <a:schemeClr val="tx2"/>
              </a:solidFill>
              <a:latin typeface="+mn-lt"/>
            </a:endParaRPr>
          </a:p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i="1" dirty="0">
                <a:solidFill>
                  <a:schemeClr val="tx2"/>
                </a:solidFill>
                <a:latin typeface="+mn-lt"/>
              </a:rPr>
              <a:t>and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property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s.p.a.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  <p:sp>
        <p:nvSpPr>
          <p:cNvPr id="7" name="Titolo 8">
            <a:extLst>
              <a:ext uri="{FF2B5EF4-FFF2-40B4-BE49-F238E27FC236}">
                <a16:creationId xmlns:a16="http://schemas.microsoft.com/office/drawing/2014/main" id="{8A3FBBEC-CF85-AE4A-A92A-882669396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5733" y="678844"/>
            <a:ext cx="4113176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Picture </a:t>
            </a:r>
            <a:r>
              <a:rPr lang="it-IT" dirty="0" err="1"/>
              <a:t>left</a:t>
            </a:r>
            <a:r>
              <a:rPr lang="it-IT" dirty="0"/>
              <a:t> slide</a:t>
            </a:r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BCD3F19D-5218-0648-975C-6CC0D5F94272}"/>
              </a:ext>
            </a:extLst>
          </p:cNvPr>
          <p:cNvSpPr/>
          <p:nvPr userDrawn="1"/>
        </p:nvSpPr>
        <p:spPr>
          <a:xfrm>
            <a:off x="7199855" y="1451770"/>
            <a:ext cx="503368" cy="3174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23143E91-37AE-2041-ADFE-5B630231FA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6292" y="1313340"/>
            <a:ext cx="3392617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25C9AC10-D784-E74E-AF84-7BF854860D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5733" y="2118430"/>
            <a:ext cx="4113176" cy="276945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0">
                <a:solidFill>
                  <a:schemeClr val="tx2"/>
                </a:solidFill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  <a:p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.</a:t>
            </a:r>
          </a:p>
        </p:txBody>
      </p:sp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AD316533-0D19-B641-9783-BEF19BCEC2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6865552" cy="6858000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1440000" anchor="ctr"/>
          <a:lstStyle>
            <a:lvl1pPr marL="0" indent="0" algn="ctr">
              <a:lnSpc>
                <a:spcPct val="100000"/>
              </a:lnSpc>
              <a:buNone/>
              <a:defRPr sz="1290"/>
            </a:lvl1pPr>
          </a:lstStyle>
          <a:p>
            <a:r>
              <a:rPr lang="it-IT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371945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A74070CB-D0E5-9D49-A2B8-6B0543253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16A41F-3E6D-B443-AC76-669BC3E8AF03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C305-8D38-AE47-AB86-E62EAFB79889}"/>
              </a:ext>
            </a:extLst>
          </p:cNvPr>
          <p:cNvSpPr/>
          <p:nvPr userDrawn="1"/>
        </p:nvSpPr>
        <p:spPr>
          <a:xfrm>
            <a:off x="3513220" y="819059"/>
            <a:ext cx="2504536" cy="25043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endParaRPr lang="it-IT" sz="1116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EEB5331-B463-D14D-9459-7D7A956A5409}"/>
              </a:ext>
            </a:extLst>
          </p:cNvPr>
          <p:cNvSpPr/>
          <p:nvPr userDrawn="1"/>
        </p:nvSpPr>
        <p:spPr>
          <a:xfrm>
            <a:off x="854579" y="3457377"/>
            <a:ext cx="2504536" cy="25043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endParaRPr lang="it-IT" sz="1116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1508377-04BC-D946-B0AC-49930472F184}"/>
              </a:ext>
            </a:extLst>
          </p:cNvPr>
          <p:cNvSpPr/>
          <p:nvPr userDrawn="1"/>
        </p:nvSpPr>
        <p:spPr>
          <a:xfrm>
            <a:off x="6171333" y="3457377"/>
            <a:ext cx="2504536" cy="25043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endParaRPr lang="it-IT" sz="1116"/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DAC9AE57-FBFC-C64C-9026-9D4F435E4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24" name="Segnaposto testo 16">
            <a:extLst>
              <a:ext uri="{FF2B5EF4-FFF2-40B4-BE49-F238E27FC236}">
                <a16:creationId xmlns:a16="http://schemas.microsoft.com/office/drawing/2014/main" id="{44104667-2840-7E47-B78C-8C94B9A12F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0367" y="4023054"/>
            <a:ext cx="2151902" cy="2163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5" name="Segnaposto testo 22">
            <a:extLst>
              <a:ext uri="{FF2B5EF4-FFF2-40B4-BE49-F238E27FC236}">
                <a16:creationId xmlns:a16="http://schemas.microsoft.com/office/drawing/2014/main" id="{32673CE6-1AA9-1F45-B97F-E5F79FD010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0367" y="4675038"/>
            <a:ext cx="2151902" cy="9431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BB579116-82F4-4F4A-9199-566007AF43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8120" y="4023054"/>
            <a:ext cx="2151902" cy="2163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7" name="Segnaposto testo 22">
            <a:extLst>
              <a:ext uri="{FF2B5EF4-FFF2-40B4-BE49-F238E27FC236}">
                <a16:creationId xmlns:a16="http://schemas.microsoft.com/office/drawing/2014/main" id="{01AE8548-F5B3-E448-8D4A-BF078B5E0A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8120" y="4675038"/>
            <a:ext cx="2151902" cy="9431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30" name="Segnaposto testo 16">
            <a:extLst>
              <a:ext uri="{FF2B5EF4-FFF2-40B4-BE49-F238E27FC236}">
                <a16:creationId xmlns:a16="http://schemas.microsoft.com/office/drawing/2014/main" id="{8FAFDE91-488A-9542-9537-C55DBB23BD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9008" y="1384736"/>
            <a:ext cx="2151902" cy="2163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1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1" name="Segnaposto testo 22">
            <a:extLst>
              <a:ext uri="{FF2B5EF4-FFF2-40B4-BE49-F238E27FC236}">
                <a16:creationId xmlns:a16="http://schemas.microsoft.com/office/drawing/2014/main" id="{AABF9440-5A7C-1447-A0B5-B50F6C7A1B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89008" y="2036720"/>
            <a:ext cx="2151902" cy="9431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9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36" name="Titolo 8">
            <a:extLst>
              <a:ext uri="{FF2B5EF4-FFF2-40B4-BE49-F238E27FC236}">
                <a16:creationId xmlns:a16="http://schemas.microsoft.com/office/drawing/2014/main" id="{E165134D-B467-C94C-9D24-6DBBB104C5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99" y="674988"/>
            <a:ext cx="4113176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Square</a:t>
            </a:r>
            <a:r>
              <a:rPr lang="it-IT" dirty="0"/>
              <a:t> slide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7" name="Rectangle 48">
            <a:extLst>
              <a:ext uri="{FF2B5EF4-FFF2-40B4-BE49-F238E27FC236}">
                <a16:creationId xmlns:a16="http://schemas.microsoft.com/office/drawing/2014/main" id="{CF18DFB7-6DF4-4147-847C-584BA5CA6B37}"/>
              </a:ext>
            </a:extLst>
          </p:cNvPr>
          <p:cNvSpPr/>
          <p:nvPr userDrawn="1"/>
        </p:nvSpPr>
        <p:spPr>
          <a:xfrm>
            <a:off x="7197722" y="1447914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38" name="Segnaposto testo 16">
            <a:extLst>
              <a:ext uri="{FF2B5EF4-FFF2-40B4-BE49-F238E27FC236}">
                <a16:creationId xmlns:a16="http://schemas.microsoft.com/office/drawing/2014/main" id="{EFB4A082-8B5B-A241-B28C-8C065EC29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4158" y="1309483"/>
            <a:ext cx="3392617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39" name="Segnaposto testo 2">
            <a:extLst>
              <a:ext uri="{FF2B5EF4-FFF2-40B4-BE49-F238E27FC236}">
                <a16:creationId xmlns:a16="http://schemas.microsoft.com/office/drawing/2014/main" id="{2B9E0C79-9C8E-C245-BA41-BC550A71EB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3599" y="2134587"/>
            <a:ext cx="4113176" cy="92866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0">
                <a:solidFill>
                  <a:schemeClr val="tx2"/>
                </a:solidFill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22" name="Segnaposto immagine 9">
            <a:extLst>
              <a:ext uri="{FF2B5EF4-FFF2-40B4-BE49-F238E27FC236}">
                <a16:creationId xmlns:a16="http://schemas.microsoft.com/office/drawing/2014/main" id="{1994729A-66F9-0D40-A5D9-7B21E0ECA28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3928" y="819059"/>
            <a:ext cx="2504536" cy="2504371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1080000" anchor="ctr"/>
          <a:lstStyle>
            <a:lvl1pPr marL="0" indent="0" algn="ctr">
              <a:lnSpc>
                <a:spcPct val="100000"/>
              </a:lnSpc>
              <a:buNone/>
              <a:defRPr sz="1290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28" name="Segnaposto immagine 9">
            <a:extLst>
              <a:ext uri="{FF2B5EF4-FFF2-40B4-BE49-F238E27FC236}">
                <a16:creationId xmlns:a16="http://schemas.microsoft.com/office/drawing/2014/main" id="{B776D4DF-9FBC-8646-996B-FA7AA578CA9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164" y="3457377"/>
            <a:ext cx="2504536" cy="2504370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1080000" anchor="ctr"/>
          <a:lstStyle>
            <a:lvl1pPr marL="0" indent="0" algn="ctr">
              <a:lnSpc>
                <a:spcPct val="100000"/>
              </a:lnSpc>
              <a:buNone/>
              <a:defRPr sz="1290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32" name="Segnaposto immagine 9">
            <a:extLst>
              <a:ext uri="{FF2B5EF4-FFF2-40B4-BE49-F238E27FC236}">
                <a16:creationId xmlns:a16="http://schemas.microsoft.com/office/drawing/2014/main" id="{6E3511BF-60EA-1D4E-81BB-3F4CE57227F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30502" y="3457377"/>
            <a:ext cx="2504536" cy="2504370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1080000" anchor="ctr"/>
          <a:lstStyle>
            <a:lvl1pPr marL="0" indent="0" algn="ctr">
              <a:lnSpc>
                <a:spcPct val="100000"/>
              </a:lnSpc>
              <a:buNone/>
              <a:defRPr sz="1290"/>
            </a:lvl1pPr>
          </a:lstStyle>
          <a:p>
            <a:r>
              <a:rPr lang="it-IT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67848826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5C06681E-C9DF-A249-A8B6-4B01647B8CC1}"/>
              </a:ext>
            </a:extLst>
          </p:cNvPr>
          <p:cNvSpPr/>
          <p:nvPr userDrawn="1"/>
        </p:nvSpPr>
        <p:spPr>
          <a:xfrm>
            <a:off x="3875648" y="226"/>
            <a:ext cx="3877341" cy="6857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Source Sans Pro Light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CC88AFE-D589-0C45-9737-89BA6DF83837}"/>
              </a:ext>
            </a:extLst>
          </p:cNvPr>
          <p:cNvSpPr txBox="1"/>
          <p:nvPr userDrawn="1"/>
        </p:nvSpPr>
        <p:spPr>
          <a:xfrm>
            <a:off x="8098764" y="6226415"/>
            <a:ext cx="3222745" cy="40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endParaRPr lang="it-IT" sz="887" i="1" dirty="0">
              <a:solidFill>
                <a:schemeClr val="tx2"/>
              </a:solidFill>
              <a:latin typeface="+mn-lt"/>
            </a:endParaRPr>
          </a:p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i="1" dirty="0">
                <a:solidFill>
                  <a:schemeClr val="tx2"/>
                </a:solidFill>
                <a:latin typeface="+mn-lt"/>
              </a:rPr>
              <a:t>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018ED405-74BC-D347-B133-51138AA55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27" name="Rectangle 48">
            <a:extLst>
              <a:ext uri="{FF2B5EF4-FFF2-40B4-BE49-F238E27FC236}">
                <a16:creationId xmlns:a16="http://schemas.microsoft.com/office/drawing/2014/main" id="{C6ECC60A-CB39-CC44-A1FE-645A64EDDB2B}"/>
              </a:ext>
            </a:extLst>
          </p:cNvPr>
          <p:cNvSpPr/>
          <p:nvPr userDrawn="1"/>
        </p:nvSpPr>
        <p:spPr>
          <a:xfrm>
            <a:off x="4333481" y="2528456"/>
            <a:ext cx="503368" cy="317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30" name="Titolo 8">
            <a:extLst>
              <a:ext uri="{FF2B5EF4-FFF2-40B4-BE49-F238E27FC236}">
                <a16:creationId xmlns:a16="http://schemas.microsoft.com/office/drawing/2014/main" id="{B5EDB220-B986-C142-A473-8147FF510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647" y="665657"/>
            <a:ext cx="2957245" cy="160349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  <a:br>
              <a:rPr lang="it-IT" dirty="0"/>
            </a:br>
            <a:r>
              <a:rPr lang="it-IT" dirty="0"/>
              <a:t>Goes</a:t>
            </a:r>
            <a:br>
              <a:rPr lang="it-IT" dirty="0"/>
            </a:br>
            <a:r>
              <a:rPr lang="it-IT" dirty="0"/>
              <a:t>Here</a:t>
            </a:r>
          </a:p>
        </p:txBody>
      </p:sp>
      <p:sp>
        <p:nvSpPr>
          <p:cNvPr id="32" name="Segnaposto testo 2">
            <a:extLst>
              <a:ext uri="{FF2B5EF4-FFF2-40B4-BE49-F238E27FC236}">
                <a16:creationId xmlns:a16="http://schemas.microsoft.com/office/drawing/2014/main" id="{8276B851-734C-B04F-8F08-CC2FB5ECB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0647" y="2850349"/>
            <a:ext cx="2957244" cy="34944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12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44" name="Titolo 8">
            <a:extLst>
              <a:ext uri="{FF2B5EF4-FFF2-40B4-BE49-F238E27FC236}">
                <a16:creationId xmlns:a16="http://schemas.microsoft.com/office/drawing/2014/main" id="{2F809490-204B-DD45-A0BA-17F2718487E7}"/>
              </a:ext>
            </a:extLst>
          </p:cNvPr>
          <p:cNvSpPr txBox="1">
            <a:spLocks/>
          </p:cNvSpPr>
          <p:nvPr userDrawn="1"/>
        </p:nvSpPr>
        <p:spPr>
          <a:xfrm>
            <a:off x="8098765" y="532442"/>
            <a:ext cx="712973" cy="1106441"/>
          </a:xfrm>
          <a:prstGeom prst="rect">
            <a:avLst/>
          </a:prstGeom>
        </p:spPr>
        <p:txBody>
          <a:bodyPr lIns="0" tIns="0" rIns="0" bIns="0"/>
          <a:lstStyle>
            <a:lvl1pPr algn="l" defTabSz="113325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4400" b="1" i="0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2pPr>
            <a:lvl3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3pPr>
            <a:lvl4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4pPr>
            <a:lvl5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5pPr>
            <a:lvl6pPr marL="283560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6pPr>
            <a:lvl7pPr marL="567120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7pPr>
            <a:lvl8pPr marL="850680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8pPr>
            <a:lvl9pPr marL="1134241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9pPr>
          </a:lstStyle>
          <a:p>
            <a:pPr eaLnBrk="1" hangingPunct="1"/>
            <a:r>
              <a:rPr lang="it-IT" sz="6997" b="0" i="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7" name="Segnaposto testo 2">
            <a:extLst>
              <a:ext uri="{FF2B5EF4-FFF2-40B4-BE49-F238E27FC236}">
                <a16:creationId xmlns:a16="http://schemas.microsoft.com/office/drawing/2014/main" id="{DA55C716-7982-7D40-B5EA-E7C3971B52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7829" y="1032149"/>
            <a:ext cx="2556991" cy="8470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49" name="Segnaposto testo 2">
            <a:extLst>
              <a:ext uri="{FF2B5EF4-FFF2-40B4-BE49-F238E27FC236}">
                <a16:creationId xmlns:a16="http://schemas.microsoft.com/office/drawing/2014/main" id="{24B914C1-9802-9045-B81E-51434C2F3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77829" y="685701"/>
            <a:ext cx="2556991" cy="2553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12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STEP ONE</a:t>
            </a:r>
          </a:p>
        </p:txBody>
      </p:sp>
      <p:sp>
        <p:nvSpPr>
          <p:cNvPr id="50" name="Titolo 8">
            <a:extLst>
              <a:ext uri="{FF2B5EF4-FFF2-40B4-BE49-F238E27FC236}">
                <a16:creationId xmlns:a16="http://schemas.microsoft.com/office/drawing/2014/main" id="{DEFD8212-D0C7-2842-BDD2-FBEF7A2CA7F2}"/>
              </a:ext>
            </a:extLst>
          </p:cNvPr>
          <p:cNvSpPr txBox="1">
            <a:spLocks/>
          </p:cNvSpPr>
          <p:nvPr userDrawn="1"/>
        </p:nvSpPr>
        <p:spPr>
          <a:xfrm>
            <a:off x="8098765" y="2564813"/>
            <a:ext cx="712973" cy="1106441"/>
          </a:xfrm>
          <a:prstGeom prst="rect">
            <a:avLst/>
          </a:prstGeom>
        </p:spPr>
        <p:txBody>
          <a:bodyPr lIns="0" tIns="0" rIns="0" bIns="0"/>
          <a:lstStyle>
            <a:lvl1pPr algn="l" defTabSz="113325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4400" b="1" i="0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2pPr>
            <a:lvl3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3pPr>
            <a:lvl4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4pPr>
            <a:lvl5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5pPr>
            <a:lvl6pPr marL="283560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6pPr>
            <a:lvl7pPr marL="567120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7pPr>
            <a:lvl8pPr marL="850680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8pPr>
            <a:lvl9pPr marL="1134241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9pPr>
          </a:lstStyle>
          <a:p>
            <a:pPr eaLnBrk="1" hangingPunct="1"/>
            <a:r>
              <a:rPr lang="it-IT" sz="6997" b="0" i="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1" name="Segnaposto testo 2">
            <a:extLst>
              <a:ext uri="{FF2B5EF4-FFF2-40B4-BE49-F238E27FC236}">
                <a16:creationId xmlns:a16="http://schemas.microsoft.com/office/drawing/2014/main" id="{E8AB3160-A553-5B4C-A94A-48D11BF213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7829" y="3064520"/>
            <a:ext cx="2556991" cy="8470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52" name="Segnaposto testo 2">
            <a:extLst>
              <a:ext uri="{FF2B5EF4-FFF2-40B4-BE49-F238E27FC236}">
                <a16:creationId xmlns:a16="http://schemas.microsoft.com/office/drawing/2014/main" id="{6528A0FD-1F0D-4D4D-927C-1291C5C06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7829" y="2718072"/>
            <a:ext cx="2556991" cy="2553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12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STEP TWO</a:t>
            </a:r>
          </a:p>
        </p:txBody>
      </p:sp>
      <p:sp>
        <p:nvSpPr>
          <p:cNvPr id="53" name="Titolo 8">
            <a:extLst>
              <a:ext uri="{FF2B5EF4-FFF2-40B4-BE49-F238E27FC236}">
                <a16:creationId xmlns:a16="http://schemas.microsoft.com/office/drawing/2014/main" id="{58705D42-4576-9F42-8825-88E88493B032}"/>
              </a:ext>
            </a:extLst>
          </p:cNvPr>
          <p:cNvSpPr txBox="1">
            <a:spLocks/>
          </p:cNvSpPr>
          <p:nvPr userDrawn="1"/>
        </p:nvSpPr>
        <p:spPr>
          <a:xfrm>
            <a:off x="8098765" y="4416877"/>
            <a:ext cx="712973" cy="1106441"/>
          </a:xfrm>
          <a:prstGeom prst="rect">
            <a:avLst/>
          </a:prstGeom>
        </p:spPr>
        <p:txBody>
          <a:bodyPr lIns="0" tIns="0" rIns="0" bIns="0"/>
          <a:lstStyle>
            <a:lvl1pPr algn="l" defTabSz="113325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4400" b="1" i="0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2pPr>
            <a:lvl3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3pPr>
            <a:lvl4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4pPr>
            <a:lvl5pPr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5pPr>
            <a:lvl6pPr marL="283560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6pPr>
            <a:lvl7pPr marL="567120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7pPr>
            <a:lvl8pPr marL="850680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8pPr>
            <a:lvl9pPr marL="1134241" algn="l" defTabSz="113325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21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9pPr>
          </a:lstStyle>
          <a:p>
            <a:pPr eaLnBrk="1" hangingPunct="1"/>
            <a:r>
              <a:rPr lang="it-IT" sz="6997" b="0" i="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4" name="Segnaposto testo 2">
            <a:extLst>
              <a:ext uri="{FF2B5EF4-FFF2-40B4-BE49-F238E27FC236}">
                <a16:creationId xmlns:a16="http://schemas.microsoft.com/office/drawing/2014/main" id="{58C84B4C-73DC-1E43-95D5-AC86A625DA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77829" y="4916584"/>
            <a:ext cx="2556991" cy="8470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</a:p>
        </p:txBody>
      </p:sp>
      <p:sp>
        <p:nvSpPr>
          <p:cNvPr id="55" name="Segnaposto testo 2">
            <a:extLst>
              <a:ext uri="{FF2B5EF4-FFF2-40B4-BE49-F238E27FC236}">
                <a16:creationId xmlns:a16="http://schemas.microsoft.com/office/drawing/2014/main" id="{7F541BBA-DE76-D141-A68D-1881CBD83C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7829" y="4570135"/>
            <a:ext cx="2556991" cy="2553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12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STEP THREE</a:t>
            </a:r>
          </a:p>
        </p:txBody>
      </p:sp>
      <p:sp>
        <p:nvSpPr>
          <p:cNvPr id="19" name="Segnaposto immagine 9">
            <a:extLst>
              <a:ext uri="{FF2B5EF4-FFF2-40B4-BE49-F238E27FC236}">
                <a16:creationId xmlns:a16="http://schemas.microsoft.com/office/drawing/2014/main" id="{AAB989D8-4FD9-3649-8F49-5651404EBC3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3865549" cy="6858000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1440000" anchor="ctr"/>
          <a:lstStyle>
            <a:lvl1pPr marL="0" indent="0" algn="ctr">
              <a:lnSpc>
                <a:spcPct val="100000"/>
              </a:lnSpc>
              <a:buNone/>
              <a:defRPr sz="1290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786996B2-3021-3E4A-87A7-C01056F99F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272122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D805BE-1D25-C14A-BB0C-FBE346992046}"/>
              </a:ext>
            </a:extLst>
          </p:cNvPr>
          <p:cNvSpPr/>
          <p:nvPr userDrawn="1"/>
        </p:nvSpPr>
        <p:spPr>
          <a:xfrm>
            <a:off x="857075" y="1070528"/>
            <a:ext cx="10435264" cy="4716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A821D26-FADD-0247-B313-053D6E18BD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22E0BA5-2CCE-2646-940C-2002ACB63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66A433A2-C262-1E47-A359-89AA1A8657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80273" y="1471674"/>
            <a:ext cx="2670360" cy="3914653"/>
          </a:xfrm>
          <a:prstGeom prst="rect">
            <a:avLst/>
          </a:prstGeom>
          <a:noFill/>
          <a:ln w="203200">
            <a:solidFill>
              <a:schemeClr val="bg1"/>
            </a:solidFill>
            <a:miter lim="800000"/>
          </a:ln>
        </p:spPr>
        <p:txBody>
          <a:bodyPr bIns="1440000" anchor="ctr"/>
          <a:lstStyle>
            <a:lvl1pPr marL="0" indent="0" algn="ctr">
              <a:lnSpc>
                <a:spcPct val="100000"/>
              </a:lnSpc>
              <a:buNone/>
              <a:defRPr sz="1290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572F3E91-9CE0-2044-B1CC-5569B66773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0284" y="1471674"/>
            <a:ext cx="2670360" cy="3914653"/>
          </a:xfrm>
          <a:prstGeom prst="rect">
            <a:avLst/>
          </a:prstGeom>
          <a:noFill/>
          <a:ln w="203200">
            <a:solidFill>
              <a:schemeClr val="bg1"/>
            </a:solidFill>
            <a:miter lim="800000"/>
          </a:ln>
        </p:spPr>
        <p:txBody>
          <a:bodyPr bIns="1440000" anchor="ctr"/>
          <a:lstStyle>
            <a:lvl1pPr marL="0" indent="0" algn="ctr">
              <a:lnSpc>
                <a:spcPct val="100000"/>
              </a:lnSpc>
              <a:buNone/>
              <a:defRPr sz="1290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19" name="Titolo 8">
            <a:extLst>
              <a:ext uri="{FF2B5EF4-FFF2-40B4-BE49-F238E27FC236}">
                <a16:creationId xmlns:a16="http://schemas.microsoft.com/office/drawing/2014/main" id="{6C52685E-E9E1-0A42-A93D-48E1AACBE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3943" y="1242036"/>
            <a:ext cx="3234962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Focus on</a:t>
            </a:r>
          </a:p>
        </p:txBody>
      </p:sp>
      <p:sp>
        <p:nvSpPr>
          <p:cNvPr id="20" name="Rectangle 48">
            <a:extLst>
              <a:ext uri="{FF2B5EF4-FFF2-40B4-BE49-F238E27FC236}">
                <a16:creationId xmlns:a16="http://schemas.microsoft.com/office/drawing/2014/main" id="{A5F8D5AC-FE74-FB44-BDC8-15850E3107DD}"/>
              </a:ext>
            </a:extLst>
          </p:cNvPr>
          <p:cNvSpPr/>
          <p:nvPr userDrawn="1"/>
        </p:nvSpPr>
        <p:spPr>
          <a:xfrm>
            <a:off x="1188065" y="2014962"/>
            <a:ext cx="503368" cy="3174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1" name="Segnaposto testo 16">
            <a:extLst>
              <a:ext uri="{FF2B5EF4-FFF2-40B4-BE49-F238E27FC236}">
                <a16:creationId xmlns:a16="http://schemas.microsoft.com/office/drawing/2014/main" id="{250B6A59-FDD7-AC4E-85CB-BA8AE7451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4502" y="1876531"/>
            <a:ext cx="2514403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83F00E60-0799-9F49-ACD9-CA37C4E615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3943" y="2632611"/>
            <a:ext cx="3234962" cy="27532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18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0">
                <a:solidFill>
                  <a:schemeClr val="tx2"/>
                </a:solidFill>
              </a:defRPr>
            </a:lvl1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  <a:p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228174-0D04-4128-AB1F-9DC9CCDF7F92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38132991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-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DCB5FC4-5B39-4848-A339-D19355A69D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5" name="Titolo 8">
            <a:extLst>
              <a:ext uri="{FF2B5EF4-FFF2-40B4-BE49-F238E27FC236}">
                <a16:creationId xmlns:a16="http://schemas.microsoft.com/office/drawing/2014/main" id="{7B1BE769-D631-5B49-A44A-6DDFD5C1E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49" y="381356"/>
            <a:ext cx="10480459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Presentation </a:t>
            </a:r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C37CFA4-8E53-C647-9D78-A8B8736ADF5B}"/>
              </a:ext>
            </a:extLst>
          </p:cNvPr>
          <p:cNvSpPr/>
          <p:nvPr userDrawn="1"/>
        </p:nvSpPr>
        <p:spPr>
          <a:xfrm>
            <a:off x="845171" y="1154282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90F03242-C666-C544-9C01-560E93DAE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1609" y="1015851"/>
            <a:ext cx="9759899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445C951-305F-4B4E-A92B-097E139AB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29" name="Segnaposto testo 27">
            <a:extLst>
              <a:ext uri="{FF2B5EF4-FFF2-40B4-BE49-F238E27FC236}">
                <a16:creationId xmlns:a16="http://schemas.microsoft.com/office/drawing/2014/main" id="{52A22953-E4BB-6C4D-A474-5BBB186FF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82" y="2132638"/>
            <a:ext cx="670962" cy="8279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449" b="1" i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1</a:t>
            </a:r>
          </a:p>
        </p:txBody>
      </p:sp>
      <p:sp>
        <p:nvSpPr>
          <p:cNvPr id="31" name="Segnaposto testo 16">
            <a:extLst>
              <a:ext uri="{FF2B5EF4-FFF2-40B4-BE49-F238E27FC236}">
                <a16:creationId xmlns:a16="http://schemas.microsoft.com/office/drawing/2014/main" id="{289DD51F-3EEA-9F44-A8A6-229F564EC3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1521" y="2200317"/>
            <a:ext cx="3491696" cy="196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3" name="Segnaposto testo 16">
            <a:extLst>
              <a:ext uri="{FF2B5EF4-FFF2-40B4-BE49-F238E27FC236}">
                <a16:creationId xmlns:a16="http://schemas.microsoft.com/office/drawing/2014/main" id="{A69F73A9-1934-B94A-9DC5-A2618BE463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1521" y="2429069"/>
            <a:ext cx="3491696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 eaLnBrk="1" hangingPunct="1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4" name="Segnaposto testo 27">
            <a:extLst>
              <a:ext uri="{FF2B5EF4-FFF2-40B4-BE49-F238E27FC236}">
                <a16:creationId xmlns:a16="http://schemas.microsoft.com/office/drawing/2014/main" id="{1F31A484-7F17-434F-97C1-27990A3B09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82" y="3536792"/>
            <a:ext cx="670962" cy="8279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449" b="1" i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2</a:t>
            </a:r>
          </a:p>
        </p:txBody>
      </p:sp>
      <p:sp>
        <p:nvSpPr>
          <p:cNvPr id="35" name="Segnaposto testo 16">
            <a:extLst>
              <a:ext uri="{FF2B5EF4-FFF2-40B4-BE49-F238E27FC236}">
                <a16:creationId xmlns:a16="http://schemas.microsoft.com/office/drawing/2014/main" id="{4168FE43-CA01-3A46-98EB-850445FAB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1521" y="3604471"/>
            <a:ext cx="3491696" cy="196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6" name="Segnaposto testo 16">
            <a:extLst>
              <a:ext uri="{FF2B5EF4-FFF2-40B4-BE49-F238E27FC236}">
                <a16:creationId xmlns:a16="http://schemas.microsoft.com/office/drawing/2014/main" id="{9FF49A7B-98D3-B849-AE81-906980AF1D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1521" y="3833223"/>
            <a:ext cx="3491696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 eaLnBrk="1" hangingPunct="1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7" name="Segnaposto testo 27">
            <a:extLst>
              <a:ext uri="{FF2B5EF4-FFF2-40B4-BE49-F238E27FC236}">
                <a16:creationId xmlns:a16="http://schemas.microsoft.com/office/drawing/2014/main" id="{1197F694-34CA-7545-B95E-56298F044D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582" y="4935184"/>
            <a:ext cx="670962" cy="8279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449" b="1" i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3</a:t>
            </a:r>
          </a:p>
        </p:txBody>
      </p:sp>
      <p:sp>
        <p:nvSpPr>
          <p:cNvPr id="38" name="Segnaposto testo 16">
            <a:extLst>
              <a:ext uri="{FF2B5EF4-FFF2-40B4-BE49-F238E27FC236}">
                <a16:creationId xmlns:a16="http://schemas.microsoft.com/office/drawing/2014/main" id="{270BBEAD-D545-724F-A4D4-17EF9FB49F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1521" y="5002864"/>
            <a:ext cx="3491696" cy="196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9" name="Segnaposto testo 16">
            <a:extLst>
              <a:ext uri="{FF2B5EF4-FFF2-40B4-BE49-F238E27FC236}">
                <a16:creationId xmlns:a16="http://schemas.microsoft.com/office/drawing/2014/main" id="{8E92FDE9-307F-8C4E-ADBB-17ED4C5541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61521" y="5231615"/>
            <a:ext cx="3491696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 eaLnBrk="1" hangingPunct="1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" name="Segnaposto testo 27">
            <a:extLst>
              <a:ext uri="{FF2B5EF4-FFF2-40B4-BE49-F238E27FC236}">
                <a16:creationId xmlns:a16="http://schemas.microsoft.com/office/drawing/2014/main" id="{F90B37BF-D887-9C45-9072-4FE3C73A1C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0416" y="2132638"/>
            <a:ext cx="670962" cy="8279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449" b="1" i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4</a:t>
            </a:r>
          </a:p>
        </p:txBody>
      </p:sp>
      <p:sp>
        <p:nvSpPr>
          <p:cNvPr id="50" name="Segnaposto testo 16">
            <a:extLst>
              <a:ext uri="{FF2B5EF4-FFF2-40B4-BE49-F238E27FC236}">
                <a16:creationId xmlns:a16="http://schemas.microsoft.com/office/drawing/2014/main" id="{84DA3A77-11AA-2E44-976E-A27E85FD5C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3356" y="2200317"/>
            <a:ext cx="3491696" cy="196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51" name="Segnaposto testo 16">
            <a:extLst>
              <a:ext uri="{FF2B5EF4-FFF2-40B4-BE49-F238E27FC236}">
                <a16:creationId xmlns:a16="http://schemas.microsoft.com/office/drawing/2014/main" id="{82391402-70E2-D840-AD71-F22B46B849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3356" y="2429069"/>
            <a:ext cx="3491696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 eaLnBrk="1" hangingPunct="1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" name="Segnaposto testo 27">
            <a:extLst>
              <a:ext uri="{FF2B5EF4-FFF2-40B4-BE49-F238E27FC236}">
                <a16:creationId xmlns:a16="http://schemas.microsoft.com/office/drawing/2014/main" id="{AFD75502-C2EC-8C48-B96F-9AF5734AB4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0416" y="3536792"/>
            <a:ext cx="670962" cy="8279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449" b="1" i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5</a:t>
            </a:r>
          </a:p>
        </p:txBody>
      </p:sp>
      <p:sp>
        <p:nvSpPr>
          <p:cNvPr id="53" name="Segnaposto testo 16">
            <a:extLst>
              <a:ext uri="{FF2B5EF4-FFF2-40B4-BE49-F238E27FC236}">
                <a16:creationId xmlns:a16="http://schemas.microsoft.com/office/drawing/2014/main" id="{4F609658-A8FB-EC4D-83F8-8221B48A77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3356" y="3604471"/>
            <a:ext cx="3491696" cy="196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54" name="Segnaposto testo 16">
            <a:extLst>
              <a:ext uri="{FF2B5EF4-FFF2-40B4-BE49-F238E27FC236}">
                <a16:creationId xmlns:a16="http://schemas.microsoft.com/office/drawing/2014/main" id="{4ACEB339-5D32-894F-8330-74A1DD27B6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83356" y="3833223"/>
            <a:ext cx="3491696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 eaLnBrk="1" hangingPunct="1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5" name="Segnaposto testo 27">
            <a:extLst>
              <a:ext uri="{FF2B5EF4-FFF2-40B4-BE49-F238E27FC236}">
                <a16:creationId xmlns:a16="http://schemas.microsoft.com/office/drawing/2014/main" id="{A063E4FB-D65F-4E4F-B715-C1CEB9194F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20416" y="4935184"/>
            <a:ext cx="670962" cy="8279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449" b="1" i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6</a:t>
            </a:r>
          </a:p>
        </p:txBody>
      </p:sp>
      <p:sp>
        <p:nvSpPr>
          <p:cNvPr id="56" name="Segnaposto testo 16">
            <a:extLst>
              <a:ext uri="{FF2B5EF4-FFF2-40B4-BE49-F238E27FC236}">
                <a16:creationId xmlns:a16="http://schemas.microsoft.com/office/drawing/2014/main" id="{CE988C56-5F72-AB49-9B82-941ED66A0E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83356" y="5002864"/>
            <a:ext cx="3491696" cy="196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57" name="Segnaposto testo 16">
            <a:extLst>
              <a:ext uri="{FF2B5EF4-FFF2-40B4-BE49-F238E27FC236}">
                <a16:creationId xmlns:a16="http://schemas.microsoft.com/office/drawing/2014/main" id="{EBD2D8B3-B1CF-F04B-9A69-CE8363F134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83356" y="5231615"/>
            <a:ext cx="3491696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 eaLnBrk="1" hangingPunct="1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1ABC369-A0F6-4738-9A32-1FE0E79A396B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01890220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DCB5FC4-5B39-4848-A339-D19355A69D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5" name="Titolo 8">
            <a:extLst>
              <a:ext uri="{FF2B5EF4-FFF2-40B4-BE49-F238E27FC236}">
                <a16:creationId xmlns:a16="http://schemas.microsoft.com/office/drawing/2014/main" id="{7B1BE769-D631-5B49-A44A-6DDFD5C1E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49" y="381356"/>
            <a:ext cx="10480459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1</a:t>
            </a: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C37CFA4-8E53-C647-9D78-A8B8736ADF5B}"/>
              </a:ext>
            </a:extLst>
          </p:cNvPr>
          <p:cNvSpPr/>
          <p:nvPr userDrawn="1"/>
        </p:nvSpPr>
        <p:spPr>
          <a:xfrm>
            <a:off x="845171" y="1154282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90F03242-C666-C544-9C01-560E93DAE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1609" y="1015851"/>
            <a:ext cx="9759899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445C951-305F-4B4E-A92B-097E139AB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43" name="Segnaposto testo 16">
            <a:extLst>
              <a:ext uri="{FF2B5EF4-FFF2-40B4-BE49-F238E27FC236}">
                <a16:creationId xmlns:a16="http://schemas.microsoft.com/office/drawing/2014/main" id="{5F71C485-1957-634F-A0C5-662F94F31A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049" y="2016869"/>
            <a:ext cx="10480459" cy="210840"/>
          </a:xfrm>
          <a:prstGeom prst="rect">
            <a:avLst/>
          </a:prstGeom>
        </p:spPr>
        <p:txBody>
          <a:bodyPr lIns="0" tIns="0" rIns="0" bIns="0"/>
          <a:lstStyle>
            <a:lvl1pPr marL="276412" indent="-276412">
              <a:buFont typeface="Wingdings" pitchFamily="2" charset="2"/>
              <a:buChar char="§"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 BULLET POINT ONE</a:t>
            </a:r>
          </a:p>
        </p:txBody>
      </p:sp>
      <p:sp>
        <p:nvSpPr>
          <p:cNvPr id="44" name="Segnaposto testo 16">
            <a:extLst>
              <a:ext uri="{FF2B5EF4-FFF2-40B4-BE49-F238E27FC236}">
                <a16:creationId xmlns:a16="http://schemas.microsoft.com/office/drawing/2014/main" id="{827D9A8E-A2E6-5547-B172-DBC9538E8C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3247" y="2298337"/>
            <a:ext cx="10188261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sed</a:t>
            </a:r>
            <a:r>
              <a:rPr lang="it-IT" dirty="0">
                <a:solidFill>
                  <a:schemeClr val="tx2"/>
                </a:solidFill>
              </a:rPr>
              <a:t> do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incididunt</a:t>
            </a:r>
            <a:r>
              <a:rPr lang="it-IT" dirty="0">
                <a:solidFill>
                  <a:schemeClr val="tx2"/>
                </a:solidFill>
              </a:rPr>
              <a:t> ut </a:t>
            </a:r>
            <a:r>
              <a:rPr lang="it-IT" dirty="0" err="1">
                <a:solidFill>
                  <a:schemeClr val="tx2"/>
                </a:solidFill>
              </a:rPr>
              <a:t>labore</a:t>
            </a:r>
            <a:r>
              <a:rPr lang="it-IT" dirty="0">
                <a:solidFill>
                  <a:schemeClr val="tx2"/>
                </a:solidFill>
              </a:rPr>
              <a:t> et dolore magna </a:t>
            </a:r>
            <a:r>
              <a:rPr lang="it-IT" dirty="0" err="1">
                <a:solidFill>
                  <a:schemeClr val="tx2"/>
                </a:solidFill>
              </a:rPr>
              <a:t>aliqua</a:t>
            </a:r>
            <a:r>
              <a:rPr lang="it-IT" dirty="0">
                <a:solidFill>
                  <a:schemeClr val="tx2"/>
                </a:solidFill>
              </a:rPr>
              <a:t>. Ut </a:t>
            </a:r>
            <a:r>
              <a:rPr lang="it-IT" dirty="0" err="1">
                <a:solidFill>
                  <a:schemeClr val="tx2"/>
                </a:solidFill>
              </a:rPr>
              <a:t>enim</a:t>
            </a:r>
            <a:r>
              <a:rPr lang="it-IT" dirty="0">
                <a:solidFill>
                  <a:schemeClr val="tx2"/>
                </a:solidFill>
              </a:rPr>
              <a:t> ad </a:t>
            </a:r>
            <a:r>
              <a:rPr lang="it-IT" dirty="0" err="1">
                <a:solidFill>
                  <a:schemeClr val="tx2"/>
                </a:solidFill>
              </a:rPr>
              <a:t>minim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veniam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quis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nostrud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exercitation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ullamco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laboris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nisi</a:t>
            </a:r>
            <a:r>
              <a:rPr lang="it-IT" dirty="0">
                <a:solidFill>
                  <a:schemeClr val="tx2"/>
                </a:solidFill>
              </a:rPr>
              <a:t> ut </a:t>
            </a:r>
            <a:r>
              <a:rPr lang="it-IT" dirty="0" err="1">
                <a:solidFill>
                  <a:schemeClr val="tx2"/>
                </a:solidFill>
              </a:rPr>
              <a:t>aliquip</a:t>
            </a:r>
            <a:r>
              <a:rPr lang="it-IT" dirty="0">
                <a:solidFill>
                  <a:schemeClr val="tx2"/>
                </a:solidFill>
              </a:rPr>
              <a:t> ex ea </a:t>
            </a:r>
            <a:r>
              <a:rPr lang="it-IT" dirty="0" err="1">
                <a:solidFill>
                  <a:schemeClr val="tx2"/>
                </a:solidFill>
              </a:rPr>
              <a:t>commodo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consequat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" name="Segnaposto testo 16">
            <a:extLst>
              <a:ext uri="{FF2B5EF4-FFF2-40B4-BE49-F238E27FC236}">
                <a16:creationId xmlns:a16="http://schemas.microsoft.com/office/drawing/2014/main" id="{423174D8-9007-7C45-B5DE-E130FEF34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49" y="3322818"/>
            <a:ext cx="10480459" cy="210840"/>
          </a:xfrm>
          <a:prstGeom prst="rect">
            <a:avLst/>
          </a:prstGeom>
        </p:spPr>
        <p:txBody>
          <a:bodyPr lIns="0" tIns="0" rIns="0" bIns="0"/>
          <a:lstStyle>
            <a:lvl1pPr marL="276412" indent="-276412">
              <a:buFont typeface="Wingdings" pitchFamily="2" charset="2"/>
              <a:buChar char="§"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 BULLET POINT TWO</a:t>
            </a:r>
          </a:p>
        </p:txBody>
      </p:sp>
      <p:sp>
        <p:nvSpPr>
          <p:cNvPr id="48" name="Segnaposto testo 16">
            <a:extLst>
              <a:ext uri="{FF2B5EF4-FFF2-40B4-BE49-F238E27FC236}">
                <a16:creationId xmlns:a16="http://schemas.microsoft.com/office/drawing/2014/main" id="{8BCCC906-E942-4D4E-AFFD-3F3937D576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3247" y="3604286"/>
            <a:ext cx="10188261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sed</a:t>
            </a:r>
            <a:r>
              <a:rPr lang="it-IT" dirty="0">
                <a:solidFill>
                  <a:schemeClr val="tx2"/>
                </a:solidFill>
              </a:rPr>
              <a:t> do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incididunt</a:t>
            </a:r>
            <a:r>
              <a:rPr lang="it-IT" dirty="0">
                <a:solidFill>
                  <a:schemeClr val="tx2"/>
                </a:solidFill>
              </a:rPr>
              <a:t> ut </a:t>
            </a:r>
            <a:r>
              <a:rPr lang="it-IT" dirty="0" err="1">
                <a:solidFill>
                  <a:schemeClr val="tx2"/>
                </a:solidFill>
              </a:rPr>
              <a:t>labore</a:t>
            </a:r>
            <a:r>
              <a:rPr lang="it-IT" dirty="0">
                <a:solidFill>
                  <a:schemeClr val="tx2"/>
                </a:solidFill>
              </a:rPr>
              <a:t> et dolore magna </a:t>
            </a:r>
            <a:r>
              <a:rPr lang="it-IT" dirty="0" err="1">
                <a:solidFill>
                  <a:schemeClr val="tx2"/>
                </a:solidFill>
              </a:rPr>
              <a:t>aliqua</a:t>
            </a:r>
            <a:r>
              <a:rPr lang="it-IT" dirty="0">
                <a:solidFill>
                  <a:schemeClr val="tx2"/>
                </a:solidFill>
              </a:rPr>
              <a:t>. Ut </a:t>
            </a:r>
            <a:r>
              <a:rPr lang="it-IT" dirty="0" err="1">
                <a:solidFill>
                  <a:schemeClr val="tx2"/>
                </a:solidFill>
              </a:rPr>
              <a:t>enim</a:t>
            </a:r>
            <a:r>
              <a:rPr lang="it-IT" dirty="0">
                <a:solidFill>
                  <a:schemeClr val="tx2"/>
                </a:solidFill>
              </a:rPr>
              <a:t> ad </a:t>
            </a:r>
            <a:r>
              <a:rPr lang="it-IT" dirty="0" err="1">
                <a:solidFill>
                  <a:schemeClr val="tx2"/>
                </a:solidFill>
              </a:rPr>
              <a:t>minim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veniam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quis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nostrud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exercitation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ullamco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laboris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nisi</a:t>
            </a:r>
            <a:r>
              <a:rPr lang="it-IT" dirty="0">
                <a:solidFill>
                  <a:schemeClr val="tx2"/>
                </a:solidFill>
              </a:rPr>
              <a:t> ut </a:t>
            </a:r>
            <a:r>
              <a:rPr lang="it-IT" dirty="0" err="1">
                <a:solidFill>
                  <a:schemeClr val="tx2"/>
                </a:solidFill>
              </a:rPr>
              <a:t>aliquip</a:t>
            </a:r>
            <a:r>
              <a:rPr lang="it-IT" dirty="0">
                <a:solidFill>
                  <a:schemeClr val="tx2"/>
                </a:solidFill>
              </a:rPr>
              <a:t> ex ea </a:t>
            </a:r>
            <a:r>
              <a:rPr lang="it-IT" dirty="0" err="1">
                <a:solidFill>
                  <a:schemeClr val="tx2"/>
                </a:solidFill>
              </a:rPr>
              <a:t>commodo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consequat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0" name="Segnaposto testo 16">
            <a:extLst>
              <a:ext uri="{FF2B5EF4-FFF2-40B4-BE49-F238E27FC236}">
                <a16:creationId xmlns:a16="http://schemas.microsoft.com/office/drawing/2014/main" id="{48019C0C-187A-BC4F-BFEF-0FB66BDC55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049" y="4616391"/>
            <a:ext cx="10480459" cy="210840"/>
          </a:xfrm>
          <a:prstGeom prst="rect">
            <a:avLst/>
          </a:prstGeom>
        </p:spPr>
        <p:txBody>
          <a:bodyPr lIns="0" tIns="0" rIns="0" bIns="0"/>
          <a:lstStyle>
            <a:lvl1pPr marL="276412" indent="-276412">
              <a:buFont typeface="Wingdings" pitchFamily="2" charset="2"/>
              <a:buChar char="§"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 BULLET POINT THREE</a:t>
            </a:r>
          </a:p>
        </p:txBody>
      </p:sp>
      <p:sp>
        <p:nvSpPr>
          <p:cNvPr id="61" name="Segnaposto testo 16">
            <a:extLst>
              <a:ext uri="{FF2B5EF4-FFF2-40B4-BE49-F238E27FC236}">
                <a16:creationId xmlns:a16="http://schemas.microsoft.com/office/drawing/2014/main" id="{CD644095-FFB4-8D43-853A-86FBE08D25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3247" y="4897859"/>
            <a:ext cx="10188261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sed</a:t>
            </a:r>
            <a:r>
              <a:rPr lang="it-IT" dirty="0">
                <a:solidFill>
                  <a:schemeClr val="tx2"/>
                </a:solidFill>
              </a:rPr>
              <a:t> do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incididunt</a:t>
            </a:r>
            <a:r>
              <a:rPr lang="it-IT" dirty="0">
                <a:solidFill>
                  <a:schemeClr val="tx2"/>
                </a:solidFill>
              </a:rPr>
              <a:t> ut </a:t>
            </a:r>
            <a:r>
              <a:rPr lang="it-IT" dirty="0" err="1">
                <a:solidFill>
                  <a:schemeClr val="tx2"/>
                </a:solidFill>
              </a:rPr>
              <a:t>labore</a:t>
            </a:r>
            <a:r>
              <a:rPr lang="it-IT" dirty="0">
                <a:solidFill>
                  <a:schemeClr val="tx2"/>
                </a:solidFill>
              </a:rPr>
              <a:t> et dolore magna </a:t>
            </a:r>
            <a:r>
              <a:rPr lang="it-IT" dirty="0" err="1">
                <a:solidFill>
                  <a:schemeClr val="tx2"/>
                </a:solidFill>
              </a:rPr>
              <a:t>aliqua</a:t>
            </a:r>
            <a:r>
              <a:rPr lang="it-IT" dirty="0">
                <a:solidFill>
                  <a:schemeClr val="tx2"/>
                </a:solidFill>
              </a:rPr>
              <a:t>. Ut </a:t>
            </a:r>
            <a:r>
              <a:rPr lang="it-IT" dirty="0" err="1">
                <a:solidFill>
                  <a:schemeClr val="tx2"/>
                </a:solidFill>
              </a:rPr>
              <a:t>enim</a:t>
            </a:r>
            <a:r>
              <a:rPr lang="it-IT" dirty="0">
                <a:solidFill>
                  <a:schemeClr val="tx2"/>
                </a:solidFill>
              </a:rPr>
              <a:t> ad </a:t>
            </a:r>
            <a:r>
              <a:rPr lang="it-IT" dirty="0" err="1">
                <a:solidFill>
                  <a:schemeClr val="tx2"/>
                </a:solidFill>
              </a:rPr>
              <a:t>minim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veniam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quis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nostrud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exercitation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ullamco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laboris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nisi</a:t>
            </a:r>
            <a:r>
              <a:rPr lang="it-IT" dirty="0">
                <a:solidFill>
                  <a:schemeClr val="tx2"/>
                </a:solidFill>
              </a:rPr>
              <a:t> ut </a:t>
            </a:r>
            <a:r>
              <a:rPr lang="it-IT" dirty="0" err="1">
                <a:solidFill>
                  <a:schemeClr val="tx2"/>
                </a:solidFill>
              </a:rPr>
              <a:t>aliquip</a:t>
            </a:r>
            <a:r>
              <a:rPr lang="it-IT" dirty="0">
                <a:solidFill>
                  <a:schemeClr val="tx2"/>
                </a:solidFill>
              </a:rPr>
              <a:t> ex ea </a:t>
            </a:r>
            <a:r>
              <a:rPr lang="it-IT" dirty="0" err="1">
                <a:solidFill>
                  <a:schemeClr val="tx2"/>
                </a:solidFill>
              </a:rPr>
              <a:t>commodo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consequat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E4F58FB-CB06-4C67-B887-079917E867C2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21009618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7F8923CF-4AB7-46DC-BB36-5C17D44DF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7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A55BF269-1B8B-4383-9A60-14D631F1AFBE}"/>
              </a:ext>
            </a:extLst>
          </p:cNvPr>
          <p:cNvSpPr/>
          <p:nvPr userDrawn="1"/>
        </p:nvSpPr>
        <p:spPr>
          <a:xfrm>
            <a:off x="580334" y="580654"/>
            <a:ext cx="11031331" cy="569669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529" tIns="98265" rIns="196529" bIns="98265" rtlCol="0" anchor="ctr"/>
          <a:lstStyle/>
          <a:p>
            <a:pPr algn="ctr"/>
            <a:endParaRPr lang="it-IT" sz="1451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24E4B9C-1A34-492E-8238-E1FA9B3DC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9" t="15986" r="34607" b="53199"/>
          <a:stretch/>
        </p:blipFill>
        <p:spPr>
          <a:xfrm>
            <a:off x="4301252" y="1059605"/>
            <a:ext cx="3671425" cy="2146572"/>
          </a:xfrm>
          <a:prstGeom prst="rect">
            <a:avLst/>
          </a:prstGeom>
        </p:spPr>
      </p:pic>
      <p:sp>
        <p:nvSpPr>
          <p:cNvPr id="34" name="Titolo 18">
            <a:extLst>
              <a:ext uri="{FF2B5EF4-FFF2-40B4-BE49-F238E27FC236}">
                <a16:creationId xmlns:a16="http://schemas.microsoft.com/office/drawing/2014/main" id="{2F17A3EF-5DEB-694E-B18F-3D9D455B3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334" y="3544114"/>
            <a:ext cx="11031331" cy="618427"/>
          </a:xfrm>
          <a:prstGeom prst="rect">
            <a:avLst/>
          </a:prstGeom>
        </p:spPr>
        <p:txBody>
          <a:bodyPr/>
          <a:lstStyle>
            <a:lvl1pPr algn="ctr">
              <a:defRPr sz="3869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Thanks</a:t>
            </a:r>
            <a:r>
              <a:rPr lang="it-IT" dirty="0"/>
              <a:t>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60DEA13-77E5-410B-9BEF-A8306862FC92}"/>
              </a:ext>
            </a:extLst>
          </p:cNvPr>
          <p:cNvSpPr txBox="1"/>
          <p:nvPr userDrawn="1"/>
        </p:nvSpPr>
        <p:spPr>
          <a:xfrm>
            <a:off x="580334" y="5959393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21979821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DCB5FC4-5B39-4848-A339-D19355A69D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5" name="Titolo 8">
            <a:extLst>
              <a:ext uri="{FF2B5EF4-FFF2-40B4-BE49-F238E27FC236}">
                <a16:creationId xmlns:a16="http://schemas.microsoft.com/office/drawing/2014/main" id="{7B1BE769-D631-5B49-A44A-6DDFD5C1E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49" y="381356"/>
            <a:ext cx="10480459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2</a:t>
            </a: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C37CFA4-8E53-C647-9D78-A8B8736ADF5B}"/>
              </a:ext>
            </a:extLst>
          </p:cNvPr>
          <p:cNvSpPr/>
          <p:nvPr userDrawn="1"/>
        </p:nvSpPr>
        <p:spPr>
          <a:xfrm>
            <a:off x="845171" y="1154282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90F03242-C666-C544-9C01-560E93DAE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1609" y="1015851"/>
            <a:ext cx="9759899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445C951-305F-4B4E-A92B-097E139AB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43" name="Segnaposto testo 16">
            <a:extLst>
              <a:ext uri="{FF2B5EF4-FFF2-40B4-BE49-F238E27FC236}">
                <a16:creationId xmlns:a16="http://schemas.microsoft.com/office/drawing/2014/main" id="{5F71C485-1957-634F-A0C5-662F94F31A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049" y="2016869"/>
            <a:ext cx="4353593" cy="210840"/>
          </a:xfrm>
          <a:prstGeom prst="rect">
            <a:avLst/>
          </a:prstGeom>
        </p:spPr>
        <p:txBody>
          <a:bodyPr lIns="0" tIns="0" rIns="0" bIns="0"/>
          <a:lstStyle>
            <a:lvl1pPr marL="276412" indent="-276412">
              <a:buFont typeface="Wingdings" pitchFamily="2" charset="2"/>
              <a:buChar char="§"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 BULLET POINT ONE</a:t>
            </a:r>
          </a:p>
        </p:txBody>
      </p:sp>
      <p:sp>
        <p:nvSpPr>
          <p:cNvPr id="44" name="Segnaposto testo 16">
            <a:extLst>
              <a:ext uri="{FF2B5EF4-FFF2-40B4-BE49-F238E27FC236}">
                <a16:creationId xmlns:a16="http://schemas.microsoft.com/office/drawing/2014/main" id="{827D9A8E-A2E6-5547-B172-DBC9538E8C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3248" y="2298337"/>
            <a:ext cx="4061394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sed</a:t>
            </a:r>
            <a:r>
              <a:rPr lang="it-IT" dirty="0">
                <a:solidFill>
                  <a:schemeClr val="tx2"/>
                </a:solidFill>
              </a:rPr>
              <a:t> do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" name="Segnaposto testo 16">
            <a:extLst>
              <a:ext uri="{FF2B5EF4-FFF2-40B4-BE49-F238E27FC236}">
                <a16:creationId xmlns:a16="http://schemas.microsoft.com/office/drawing/2014/main" id="{423174D8-9007-7C45-B5DE-E130FEF34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49" y="3322818"/>
            <a:ext cx="4353593" cy="210840"/>
          </a:xfrm>
          <a:prstGeom prst="rect">
            <a:avLst/>
          </a:prstGeom>
        </p:spPr>
        <p:txBody>
          <a:bodyPr lIns="0" tIns="0" rIns="0" bIns="0"/>
          <a:lstStyle>
            <a:lvl1pPr marL="276412" indent="-276412">
              <a:buFont typeface="Wingdings" pitchFamily="2" charset="2"/>
              <a:buChar char="§"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 BULLET POINT TWO</a:t>
            </a:r>
          </a:p>
        </p:txBody>
      </p:sp>
      <p:sp>
        <p:nvSpPr>
          <p:cNvPr id="48" name="Segnaposto testo 16">
            <a:extLst>
              <a:ext uri="{FF2B5EF4-FFF2-40B4-BE49-F238E27FC236}">
                <a16:creationId xmlns:a16="http://schemas.microsoft.com/office/drawing/2014/main" id="{8BCCC906-E942-4D4E-AFFD-3F3937D576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3247" y="3604286"/>
            <a:ext cx="4061395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sed</a:t>
            </a:r>
            <a:r>
              <a:rPr lang="it-IT" dirty="0">
                <a:solidFill>
                  <a:schemeClr val="tx2"/>
                </a:solidFill>
              </a:rPr>
              <a:t> do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0" name="Segnaposto testo 16">
            <a:extLst>
              <a:ext uri="{FF2B5EF4-FFF2-40B4-BE49-F238E27FC236}">
                <a16:creationId xmlns:a16="http://schemas.microsoft.com/office/drawing/2014/main" id="{48019C0C-187A-BC4F-BFEF-0FB66BDC55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049" y="4616391"/>
            <a:ext cx="4353593" cy="210840"/>
          </a:xfrm>
          <a:prstGeom prst="rect">
            <a:avLst/>
          </a:prstGeom>
        </p:spPr>
        <p:txBody>
          <a:bodyPr lIns="0" tIns="0" rIns="0" bIns="0"/>
          <a:lstStyle>
            <a:lvl1pPr marL="276412" indent="-276412">
              <a:buFont typeface="Wingdings" pitchFamily="2" charset="2"/>
              <a:buChar char="§"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 BULLET POINT THREE</a:t>
            </a:r>
          </a:p>
        </p:txBody>
      </p:sp>
      <p:sp>
        <p:nvSpPr>
          <p:cNvPr id="61" name="Segnaposto testo 16">
            <a:extLst>
              <a:ext uri="{FF2B5EF4-FFF2-40B4-BE49-F238E27FC236}">
                <a16:creationId xmlns:a16="http://schemas.microsoft.com/office/drawing/2014/main" id="{CD644095-FFB4-8D43-853A-86FBE08D25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3247" y="4897859"/>
            <a:ext cx="4061395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sed</a:t>
            </a:r>
            <a:r>
              <a:rPr lang="it-IT" dirty="0">
                <a:solidFill>
                  <a:schemeClr val="tx2"/>
                </a:solidFill>
              </a:rPr>
              <a:t> do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AECCE766-E4E7-1741-9B2E-7A5C400F38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22176" y="2016869"/>
            <a:ext cx="4353593" cy="210840"/>
          </a:xfrm>
          <a:prstGeom prst="rect">
            <a:avLst/>
          </a:prstGeom>
        </p:spPr>
        <p:txBody>
          <a:bodyPr lIns="0" tIns="0" rIns="0" bIns="0"/>
          <a:lstStyle>
            <a:lvl1pPr marL="276412" indent="-276412">
              <a:buFont typeface="Wingdings" pitchFamily="2" charset="2"/>
              <a:buChar char="§"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 BULLET POINT FOUR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45E75322-EBC1-C546-A55B-17B1DC967E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14375" y="2298337"/>
            <a:ext cx="4061394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sed</a:t>
            </a:r>
            <a:r>
              <a:rPr lang="it-IT" dirty="0">
                <a:solidFill>
                  <a:schemeClr val="tx2"/>
                </a:solidFill>
              </a:rPr>
              <a:t> do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id="{56191ECC-0288-B145-9556-5C3904C573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22176" y="3322818"/>
            <a:ext cx="4353593" cy="210840"/>
          </a:xfrm>
          <a:prstGeom prst="rect">
            <a:avLst/>
          </a:prstGeom>
        </p:spPr>
        <p:txBody>
          <a:bodyPr lIns="0" tIns="0" rIns="0" bIns="0"/>
          <a:lstStyle>
            <a:lvl1pPr marL="276412" indent="-276412">
              <a:buFont typeface="Wingdings" pitchFamily="2" charset="2"/>
              <a:buChar char="§"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 BULLET POINT FIVE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67E37D42-4847-9A4F-A710-599F43C09F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4374" y="3604286"/>
            <a:ext cx="4061395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sed</a:t>
            </a:r>
            <a:r>
              <a:rPr lang="it-IT" dirty="0">
                <a:solidFill>
                  <a:schemeClr val="tx2"/>
                </a:solidFill>
              </a:rPr>
              <a:t> do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1" name="Segnaposto testo 16">
            <a:extLst>
              <a:ext uri="{FF2B5EF4-FFF2-40B4-BE49-F238E27FC236}">
                <a16:creationId xmlns:a16="http://schemas.microsoft.com/office/drawing/2014/main" id="{D4914343-B521-4049-AACD-A9D2B5FBAF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2176" y="4616391"/>
            <a:ext cx="4353593" cy="210840"/>
          </a:xfrm>
          <a:prstGeom prst="rect">
            <a:avLst/>
          </a:prstGeom>
        </p:spPr>
        <p:txBody>
          <a:bodyPr lIns="0" tIns="0" rIns="0" bIns="0"/>
          <a:lstStyle>
            <a:lvl1pPr marL="276412" indent="-276412">
              <a:buFont typeface="Wingdings" pitchFamily="2" charset="2"/>
              <a:buChar char="§"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 BULLET POINT SIX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90FFB03C-D4D6-A845-A7A2-E91D3B5AA6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14374" y="4897859"/>
            <a:ext cx="4061395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sed</a:t>
            </a:r>
            <a:r>
              <a:rPr lang="it-IT" dirty="0">
                <a:solidFill>
                  <a:schemeClr val="tx2"/>
                </a:solidFill>
              </a:rPr>
              <a:t> do </a:t>
            </a:r>
            <a:r>
              <a:rPr lang="it-IT" dirty="0" err="1">
                <a:solidFill>
                  <a:schemeClr val="tx2"/>
                </a:solidFill>
              </a:rPr>
              <a:t>eiusmod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tempor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4D49021-192E-4C00-8CC6-4041B2639D69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7855606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AD316533-0D19-B641-9783-BEF19BCEC2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1440000" anchor="ctr"/>
          <a:lstStyle>
            <a:lvl1pPr marL="0" indent="0" algn="ctr">
              <a:lnSpc>
                <a:spcPct val="100000"/>
              </a:lnSpc>
              <a:buNone/>
              <a:defRPr sz="1290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322E98C-77A1-4F27-B46C-7F44FCF0D1E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534820" y="6207925"/>
            <a:ext cx="425476" cy="430641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1440000" anchor="ctr"/>
          <a:lstStyle>
            <a:lvl1pPr marL="0" indent="0" algn="ctr">
              <a:lnSpc>
                <a:spcPct val="100000"/>
              </a:lnSpc>
              <a:buNone/>
              <a:defRPr sz="846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5223719-4E6C-8A4F-97FF-562BE248AA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7" name="Titolo 8">
            <a:extLst>
              <a:ext uri="{FF2B5EF4-FFF2-40B4-BE49-F238E27FC236}">
                <a16:creationId xmlns:a16="http://schemas.microsoft.com/office/drawing/2014/main" id="{8A3FBBEC-CF85-AE4A-A92A-882669396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5733" y="678844"/>
            <a:ext cx="4113176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Full picture slide</a:t>
            </a:r>
          </a:p>
        </p:txBody>
      </p:sp>
    </p:spTree>
    <p:extLst>
      <p:ext uri="{BB962C8B-B14F-4D97-AF65-F5344CB8AC3E}">
        <p14:creationId xmlns:p14="http://schemas.microsoft.com/office/powerpoint/2010/main" val="147454223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DCB5FC4-5B39-4848-A339-D19355A69D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5" name="Titolo 8">
            <a:extLst>
              <a:ext uri="{FF2B5EF4-FFF2-40B4-BE49-F238E27FC236}">
                <a16:creationId xmlns:a16="http://schemas.microsoft.com/office/drawing/2014/main" id="{7B1BE769-D631-5B49-A44A-6DDFD5C1E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49" y="381356"/>
            <a:ext cx="10480459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Title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C37CFA4-8E53-C647-9D78-A8B8736ADF5B}"/>
              </a:ext>
            </a:extLst>
          </p:cNvPr>
          <p:cNvSpPr/>
          <p:nvPr userDrawn="1"/>
        </p:nvSpPr>
        <p:spPr>
          <a:xfrm>
            <a:off x="845171" y="1154282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90F03242-C666-C544-9C01-560E93DAE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1609" y="1015851"/>
            <a:ext cx="9759899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445C951-305F-4B4E-A92B-097E139AB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4D49021-192E-4C00-8CC6-4041B2639D69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42549455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title -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4D6F9EC5-C35A-DA47-BB05-6C04A796C93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-1"/>
            <a:chExt cx="15119350" cy="850741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E3F5588-359F-BB4F-8B27-90B15C63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5119350" cy="8507413"/>
            </a:xfrm>
            <a:prstGeom prst="rect">
              <a:avLst/>
            </a:prstGeom>
            <a:blipFill dpi="0" rotWithShape="1">
              <a:blip r:embed="rId3">
                <a:alphaModFix/>
              </a:blip>
              <a:srcRect/>
              <a:tile tx="0" ty="0" sx="100000" sy="100000" flip="none" algn="tl"/>
            </a:blipFill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3C2DD0E-E4E5-9F42-B9A1-E5BEE54706FA}"/>
                </a:ext>
              </a:extLst>
            </p:cNvPr>
            <p:cNvSpPr/>
            <p:nvPr userDrawn="1"/>
          </p:nvSpPr>
          <p:spPr>
            <a:xfrm>
              <a:off x="719673" y="720306"/>
              <a:ext cx="13680000" cy="7066800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796" tIns="121899" rIns="243796" bIns="121899" rtlCol="0" anchor="ctr"/>
            <a:lstStyle/>
            <a:p>
              <a:pPr algn="ctr"/>
              <a:endParaRPr lang="it-IT" sz="1451"/>
            </a:p>
          </p:txBody>
        </p:sp>
      </p:grp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3F08CCD-05F9-BD41-84A2-AB331A677685}"/>
              </a:ext>
            </a:extLst>
          </p:cNvPr>
          <p:cNvCxnSpPr/>
          <p:nvPr userDrawn="1"/>
        </p:nvCxnSpPr>
        <p:spPr>
          <a:xfrm>
            <a:off x="1176458" y="3340399"/>
            <a:ext cx="81338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8">
            <a:extLst>
              <a:ext uri="{FF2B5EF4-FFF2-40B4-BE49-F238E27FC236}">
                <a16:creationId xmlns:a16="http://schemas.microsoft.com/office/drawing/2014/main" id="{B3C63DC2-6952-724D-BCC4-5AC7263CB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458" y="2088920"/>
            <a:ext cx="4919542" cy="11444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69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illy</a:t>
            </a:r>
            <a:br>
              <a:rPr lang="it-IT" dirty="0"/>
            </a:br>
            <a:r>
              <a:rPr lang="it-IT" dirty="0" err="1"/>
              <a:t>maps</a:t>
            </a:r>
            <a:endParaRPr lang="it-IT" dirty="0"/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42F5E198-C9A4-0D46-91FC-B5649472A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458" y="3687072"/>
            <a:ext cx="9850002" cy="1217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buNone/>
              <a:defRPr sz="1612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it-IT" dirty="0"/>
              <a:t>Lorem ipsum dolor sit </a:t>
            </a:r>
            <a:r>
              <a:rPr lang="en-US" altLang="it-IT" dirty="0" err="1"/>
              <a:t>amet</a:t>
            </a:r>
            <a:r>
              <a:rPr lang="en-US" altLang="it-IT" dirty="0"/>
              <a:t>, </a:t>
            </a:r>
            <a:r>
              <a:rPr lang="en-US" altLang="it-IT" dirty="0" err="1"/>
              <a:t>consectetur</a:t>
            </a:r>
            <a:r>
              <a:rPr lang="en-US" altLang="it-IT" dirty="0"/>
              <a:t> </a:t>
            </a:r>
            <a:r>
              <a:rPr lang="en-US" altLang="it-IT" dirty="0" err="1"/>
              <a:t>adipiscing</a:t>
            </a:r>
            <a:r>
              <a:rPr lang="en-US" altLang="it-IT" dirty="0"/>
              <a:t> </a:t>
            </a:r>
            <a:r>
              <a:rPr lang="en-US" altLang="it-IT" dirty="0" err="1"/>
              <a:t>elit</a:t>
            </a:r>
            <a:r>
              <a:rPr lang="en-US" altLang="it-IT" dirty="0"/>
              <a:t>, </a:t>
            </a:r>
            <a:r>
              <a:rPr lang="en-US" altLang="it-IT" dirty="0" err="1"/>
              <a:t>sed</a:t>
            </a:r>
            <a:r>
              <a:rPr lang="en-US" altLang="it-IT" dirty="0"/>
              <a:t> do </a:t>
            </a:r>
            <a:r>
              <a:rPr lang="en-US" altLang="it-IT" dirty="0" err="1"/>
              <a:t>eiusmod</a:t>
            </a:r>
            <a:r>
              <a:rPr lang="en-US" altLang="it-IT" dirty="0"/>
              <a:t> </a:t>
            </a:r>
            <a:r>
              <a:rPr lang="en-US" altLang="it-IT" dirty="0" err="1"/>
              <a:t>tempor</a:t>
            </a:r>
            <a:r>
              <a:rPr lang="en-US" altLang="it-IT" dirty="0"/>
              <a:t> </a:t>
            </a:r>
            <a:r>
              <a:rPr lang="en-US" altLang="it-IT" dirty="0" err="1"/>
              <a:t>incididunt</a:t>
            </a:r>
            <a:r>
              <a:rPr lang="en-US" altLang="it-IT" dirty="0"/>
              <a:t>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labore</a:t>
            </a:r>
            <a:r>
              <a:rPr lang="en-US" altLang="it-IT" dirty="0"/>
              <a:t> et dolore magna </a:t>
            </a:r>
            <a:r>
              <a:rPr lang="en-US" altLang="it-IT" dirty="0" err="1"/>
              <a:t>aliqua</a:t>
            </a:r>
            <a:r>
              <a:rPr lang="en-US" altLang="it-IT" dirty="0"/>
              <a:t>. Ut </a:t>
            </a:r>
            <a:r>
              <a:rPr lang="en-US" altLang="it-IT" dirty="0" err="1"/>
              <a:t>enim</a:t>
            </a:r>
            <a:r>
              <a:rPr lang="en-US" altLang="it-IT" dirty="0"/>
              <a:t> ad minim </a:t>
            </a:r>
            <a:r>
              <a:rPr lang="en-US" altLang="it-IT" dirty="0" err="1"/>
              <a:t>veniam</a:t>
            </a:r>
            <a:r>
              <a:rPr lang="en-US" altLang="it-IT" dirty="0"/>
              <a:t>, </a:t>
            </a:r>
            <a:r>
              <a:rPr lang="en-US" altLang="it-IT" dirty="0" err="1"/>
              <a:t>quis</a:t>
            </a:r>
            <a:r>
              <a:rPr lang="en-US" altLang="it-IT" dirty="0"/>
              <a:t> </a:t>
            </a:r>
            <a:r>
              <a:rPr lang="en-US" altLang="it-IT" dirty="0" err="1"/>
              <a:t>nostrud</a:t>
            </a:r>
            <a:r>
              <a:rPr lang="en-US" altLang="it-IT" dirty="0"/>
              <a:t> exercitation </a:t>
            </a:r>
            <a:r>
              <a:rPr lang="en-US" altLang="it-IT" dirty="0" err="1"/>
              <a:t>ullamco</a:t>
            </a:r>
            <a:r>
              <a:rPr lang="en-US" altLang="it-IT" dirty="0"/>
              <a:t> </a:t>
            </a:r>
            <a:r>
              <a:rPr lang="en-US" altLang="it-IT" dirty="0" err="1"/>
              <a:t>laboris</a:t>
            </a:r>
            <a:r>
              <a:rPr lang="en-US" altLang="it-IT" dirty="0"/>
              <a:t> nisi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aliquip</a:t>
            </a:r>
            <a:r>
              <a:rPr lang="en-US" altLang="it-IT" dirty="0"/>
              <a:t> ex </a:t>
            </a:r>
            <a:r>
              <a:rPr lang="en-US" altLang="it-IT" dirty="0" err="1"/>
              <a:t>ea</a:t>
            </a:r>
            <a:r>
              <a:rPr lang="en-US" altLang="it-IT" dirty="0"/>
              <a:t> </a:t>
            </a:r>
            <a:r>
              <a:rPr lang="en-US" altLang="it-IT" dirty="0" err="1"/>
              <a:t>commodo</a:t>
            </a:r>
            <a:r>
              <a:rPr lang="en-US" altLang="it-IT" dirty="0"/>
              <a:t> </a:t>
            </a:r>
            <a:r>
              <a:rPr lang="en-US" altLang="it-IT" dirty="0" err="1"/>
              <a:t>consequat</a:t>
            </a:r>
            <a:r>
              <a:rPr lang="en-US" altLang="it-IT" dirty="0"/>
              <a:t>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6E4A13-5214-4EF1-9E23-A0FFF55D7932}"/>
              </a:ext>
            </a:extLst>
          </p:cNvPr>
          <p:cNvSpPr txBox="1"/>
          <p:nvPr userDrawn="1"/>
        </p:nvSpPr>
        <p:spPr>
          <a:xfrm>
            <a:off x="1180627" y="5888225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13069494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title - mockup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4D6F9EC5-C35A-DA47-BB05-6C04A796C93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-1"/>
            <a:chExt cx="15119350" cy="850741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E3F5588-359F-BB4F-8B27-90B15C63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5119350" cy="8507413"/>
            </a:xfrm>
            <a:prstGeom prst="rect">
              <a:avLst/>
            </a:prstGeom>
            <a:blipFill dpi="0" rotWithShape="1">
              <a:blip r:embed="rId3">
                <a:alphaModFix/>
              </a:blip>
              <a:srcRect/>
              <a:tile tx="0" ty="0" sx="100000" sy="100000" flip="none" algn="tl"/>
            </a:blipFill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3C2DD0E-E4E5-9F42-B9A1-E5BEE54706FA}"/>
                </a:ext>
              </a:extLst>
            </p:cNvPr>
            <p:cNvSpPr/>
            <p:nvPr userDrawn="1"/>
          </p:nvSpPr>
          <p:spPr>
            <a:xfrm>
              <a:off x="719673" y="720306"/>
              <a:ext cx="13680000" cy="7066800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796" tIns="121899" rIns="243796" bIns="121899" rtlCol="0" anchor="ctr"/>
            <a:lstStyle/>
            <a:p>
              <a:pPr algn="ctr"/>
              <a:endParaRPr lang="it-IT" sz="1451"/>
            </a:p>
          </p:txBody>
        </p:sp>
      </p:grp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3F08CCD-05F9-BD41-84A2-AB331A677685}"/>
              </a:ext>
            </a:extLst>
          </p:cNvPr>
          <p:cNvCxnSpPr/>
          <p:nvPr userDrawn="1"/>
        </p:nvCxnSpPr>
        <p:spPr>
          <a:xfrm>
            <a:off x="1176458" y="3340399"/>
            <a:ext cx="81338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8">
            <a:extLst>
              <a:ext uri="{FF2B5EF4-FFF2-40B4-BE49-F238E27FC236}">
                <a16:creationId xmlns:a16="http://schemas.microsoft.com/office/drawing/2014/main" id="{B3C63DC2-6952-724D-BCC4-5AC7263CB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458" y="2088920"/>
            <a:ext cx="4919542" cy="11444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69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illy</a:t>
            </a:r>
            <a:br>
              <a:rPr lang="it-IT" dirty="0"/>
            </a:br>
            <a:r>
              <a:rPr lang="it-IT" dirty="0" err="1"/>
              <a:t>mockup</a:t>
            </a:r>
            <a:r>
              <a:rPr lang="it-IT" dirty="0"/>
              <a:t> </a:t>
            </a:r>
            <a:r>
              <a:rPr lang="it-IT" dirty="0" err="1"/>
              <a:t>devices</a:t>
            </a:r>
            <a:endParaRPr lang="it-IT" dirty="0"/>
          </a:p>
        </p:txBody>
      </p:sp>
      <p:sp>
        <p:nvSpPr>
          <p:cNvPr id="10" name="Segnaposto testo 11">
            <a:extLst>
              <a:ext uri="{FF2B5EF4-FFF2-40B4-BE49-F238E27FC236}">
                <a16:creationId xmlns:a16="http://schemas.microsoft.com/office/drawing/2014/main" id="{962D27B4-E874-8F48-BAF0-84E1F3F5B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458" y="3687072"/>
            <a:ext cx="9850002" cy="1217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buNone/>
              <a:defRPr sz="1612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it-IT" dirty="0"/>
              <a:t>Lorem ipsum dolor sit </a:t>
            </a:r>
            <a:r>
              <a:rPr lang="en-US" altLang="it-IT" dirty="0" err="1"/>
              <a:t>amet</a:t>
            </a:r>
            <a:r>
              <a:rPr lang="en-US" altLang="it-IT" dirty="0"/>
              <a:t>, </a:t>
            </a:r>
            <a:r>
              <a:rPr lang="en-US" altLang="it-IT" dirty="0" err="1"/>
              <a:t>consectetur</a:t>
            </a:r>
            <a:r>
              <a:rPr lang="en-US" altLang="it-IT" dirty="0"/>
              <a:t> </a:t>
            </a:r>
            <a:r>
              <a:rPr lang="en-US" altLang="it-IT" dirty="0" err="1"/>
              <a:t>adipiscing</a:t>
            </a:r>
            <a:r>
              <a:rPr lang="en-US" altLang="it-IT" dirty="0"/>
              <a:t> </a:t>
            </a:r>
            <a:r>
              <a:rPr lang="en-US" altLang="it-IT" dirty="0" err="1"/>
              <a:t>elit</a:t>
            </a:r>
            <a:r>
              <a:rPr lang="en-US" altLang="it-IT" dirty="0"/>
              <a:t>, </a:t>
            </a:r>
            <a:r>
              <a:rPr lang="en-US" altLang="it-IT" dirty="0" err="1"/>
              <a:t>sed</a:t>
            </a:r>
            <a:r>
              <a:rPr lang="en-US" altLang="it-IT" dirty="0"/>
              <a:t> do </a:t>
            </a:r>
            <a:r>
              <a:rPr lang="en-US" altLang="it-IT" dirty="0" err="1"/>
              <a:t>eiusmod</a:t>
            </a:r>
            <a:r>
              <a:rPr lang="en-US" altLang="it-IT" dirty="0"/>
              <a:t> </a:t>
            </a:r>
            <a:r>
              <a:rPr lang="en-US" altLang="it-IT" dirty="0" err="1"/>
              <a:t>tempor</a:t>
            </a:r>
            <a:r>
              <a:rPr lang="en-US" altLang="it-IT" dirty="0"/>
              <a:t> </a:t>
            </a:r>
            <a:r>
              <a:rPr lang="en-US" altLang="it-IT" dirty="0" err="1"/>
              <a:t>incididunt</a:t>
            </a:r>
            <a:r>
              <a:rPr lang="en-US" altLang="it-IT" dirty="0"/>
              <a:t>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labore</a:t>
            </a:r>
            <a:r>
              <a:rPr lang="en-US" altLang="it-IT" dirty="0"/>
              <a:t> et dolore magna </a:t>
            </a:r>
            <a:r>
              <a:rPr lang="en-US" altLang="it-IT" dirty="0" err="1"/>
              <a:t>aliqua</a:t>
            </a:r>
            <a:r>
              <a:rPr lang="en-US" altLang="it-IT" dirty="0"/>
              <a:t>. Ut </a:t>
            </a:r>
            <a:r>
              <a:rPr lang="en-US" altLang="it-IT" dirty="0" err="1"/>
              <a:t>enim</a:t>
            </a:r>
            <a:r>
              <a:rPr lang="en-US" altLang="it-IT" dirty="0"/>
              <a:t> ad minim </a:t>
            </a:r>
            <a:r>
              <a:rPr lang="en-US" altLang="it-IT" dirty="0" err="1"/>
              <a:t>veniam</a:t>
            </a:r>
            <a:r>
              <a:rPr lang="en-US" altLang="it-IT" dirty="0"/>
              <a:t>, </a:t>
            </a:r>
            <a:r>
              <a:rPr lang="en-US" altLang="it-IT" dirty="0" err="1"/>
              <a:t>quis</a:t>
            </a:r>
            <a:r>
              <a:rPr lang="en-US" altLang="it-IT" dirty="0"/>
              <a:t> </a:t>
            </a:r>
            <a:r>
              <a:rPr lang="en-US" altLang="it-IT" dirty="0" err="1"/>
              <a:t>nostrud</a:t>
            </a:r>
            <a:r>
              <a:rPr lang="en-US" altLang="it-IT" dirty="0"/>
              <a:t> exercitation </a:t>
            </a:r>
            <a:r>
              <a:rPr lang="en-US" altLang="it-IT" dirty="0" err="1"/>
              <a:t>ullamco</a:t>
            </a:r>
            <a:r>
              <a:rPr lang="en-US" altLang="it-IT" dirty="0"/>
              <a:t> </a:t>
            </a:r>
            <a:r>
              <a:rPr lang="en-US" altLang="it-IT" dirty="0" err="1"/>
              <a:t>laboris</a:t>
            </a:r>
            <a:r>
              <a:rPr lang="en-US" altLang="it-IT" dirty="0"/>
              <a:t> nisi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aliquip</a:t>
            </a:r>
            <a:r>
              <a:rPr lang="en-US" altLang="it-IT" dirty="0"/>
              <a:t> ex </a:t>
            </a:r>
            <a:r>
              <a:rPr lang="en-US" altLang="it-IT" dirty="0" err="1"/>
              <a:t>ea</a:t>
            </a:r>
            <a:r>
              <a:rPr lang="en-US" altLang="it-IT" dirty="0"/>
              <a:t> </a:t>
            </a:r>
            <a:r>
              <a:rPr lang="en-US" altLang="it-IT" dirty="0" err="1"/>
              <a:t>commodo</a:t>
            </a:r>
            <a:r>
              <a:rPr lang="en-US" altLang="it-IT" dirty="0"/>
              <a:t> </a:t>
            </a:r>
            <a:r>
              <a:rPr lang="en-US" altLang="it-IT" dirty="0" err="1"/>
              <a:t>consequat</a:t>
            </a:r>
            <a:r>
              <a:rPr lang="en-US" altLang="it-IT" dirty="0"/>
              <a:t>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6E0437A-65F4-4F4E-AC1D-FE6C8474F9D1}"/>
              </a:ext>
            </a:extLst>
          </p:cNvPr>
          <p:cNvSpPr txBox="1"/>
          <p:nvPr userDrawn="1"/>
        </p:nvSpPr>
        <p:spPr>
          <a:xfrm>
            <a:off x="1180627" y="5888225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606932691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devi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632AEB6A-15DA-C446-92F6-A5BBA77048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A91916-263A-394D-AE0D-EC869F9A4BC6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  <p:sp>
        <p:nvSpPr>
          <p:cNvPr id="11" name="Titolo 8">
            <a:extLst>
              <a:ext uri="{FF2B5EF4-FFF2-40B4-BE49-F238E27FC236}">
                <a16:creationId xmlns:a16="http://schemas.microsoft.com/office/drawing/2014/main" id="{67E4D8C7-C853-0B49-8BE4-521DFB087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49" y="381356"/>
            <a:ext cx="10480459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Mockup</a:t>
            </a:r>
            <a:r>
              <a:rPr lang="it-IT" dirty="0"/>
              <a:t> </a:t>
            </a:r>
            <a:r>
              <a:rPr lang="it-IT" dirty="0" err="1"/>
              <a:t>devices</a:t>
            </a:r>
            <a:endParaRPr lang="it-IT" dirty="0"/>
          </a:p>
        </p:txBody>
      </p:sp>
      <p:sp>
        <p:nvSpPr>
          <p:cNvPr id="14" name="Rectangle 48">
            <a:extLst>
              <a:ext uri="{FF2B5EF4-FFF2-40B4-BE49-F238E27FC236}">
                <a16:creationId xmlns:a16="http://schemas.microsoft.com/office/drawing/2014/main" id="{9081D4B2-FE89-C145-887C-2D314F8240D9}"/>
              </a:ext>
            </a:extLst>
          </p:cNvPr>
          <p:cNvSpPr/>
          <p:nvPr userDrawn="1"/>
        </p:nvSpPr>
        <p:spPr>
          <a:xfrm>
            <a:off x="845171" y="1154282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EF80AD12-D44A-6D43-9B6C-13F67583C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1609" y="1015851"/>
            <a:ext cx="9759899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534D91DC-C608-7B4A-B47F-F81FF1C15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0D714A0C-0AD0-7A48-A08C-2BF7D021A095}"/>
              </a:ext>
            </a:extLst>
          </p:cNvPr>
          <p:cNvGrpSpPr/>
          <p:nvPr userDrawn="1"/>
        </p:nvGrpSpPr>
        <p:grpSpPr>
          <a:xfrm>
            <a:off x="3748424" y="2099552"/>
            <a:ext cx="4172725" cy="3466782"/>
            <a:chOff x="6364595" y="3001770"/>
            <a:chExt cx="4564628" cy="3793622"/>
          </a:xfrm>
        </p:grpSpPr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E0CEEF71-155A-D047-A76F-60939B09E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595" y="3001770"/>
              <a:ext cx="4564628" cy="3793622"/>
            </a:xfrm>
            <a:prstGeom prst="rect">
              <a:avLst/>
            </a:prstGeom>
          </p:spPr>
        </p:pic>
        <p:sp>
          <p:nvSpPr>
            <p:cNvPr id="31" name="Freeform 440">
              <a:extLst>
                <a:ext uri="{FF2B5EF4-FFF2-40B4-BE49-F238E27FC236}">
                  <a16:creationId xmlns:a16="http://schemas.microsoft.com/office/drawing/2014/main" id="{FE6260F1-07A5-AF4F-8EF0-9FC80C71C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925" y="3294532"/>
              <a:ext cx="4014861" cy="2279134"/>
            </a:xfrm>
            <a:custGeom>
              <a:avLst/>
              <a:gdLst>
                <a:gd name="T0" fmla="*/ 1498142 w 4168"/>
                <a:gd name="T1" fmla="*/ 2472804 h 6873"/>
                <a:gd name="T2" fmla="*/ 0 w 4168"/>
                <a:gd name="T3" fmla="*/ 2472804 h 6873"/>
                <a:gd name="T4" fmla="*/ 0 w 4168"/>
                <a:gd name="T5" fmla="*/ 2159 h 6873"/>
                <a:gd name="T6" fmla="*/ 1498142 w 4168"/>
                <a:gd name="T7" fmla="*/ 0 h 6873"/>
                <a:gd name="T8" fmla="*/ 1498142 w 4168"/>
                <a:gd name="T9" fmla="*/ 2472804 h 68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68" h="6873">
                  <a:moveTo>
                    <a:pt x="4167" y="6872"/>
                  </a:moveTo>
                  <a:lnTo>
                    <a:pt x="0" y="6872"/>
                  </a:lnTo>
                  <a:lnTo>
                    <a:pt x="0" y="6"/>
                  </a:lnTo>
                  <a:lnTo>
                    <a:pt x="4167" y="0"/>
                  </a:lnTo>
                  <a:lnTo>
                    <a:pt x="4167" y="687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sz="1116" dirty="0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4DE51141-81D5-E347-8A22-4DD551B30EA1}"/>
              </a:ext>
            </a:extLst>
          </p:cNvPr>
          <p:cNvGrpSpPr/>
          <p:nvPr userDrawn="1"/>
        </p:nvGrpSpPr>
        <p:grpSpPr>
          <a:xfrm>
            <a:off x="6672321" y="3239150"/>
            <a:ext cx="3747476" cy="2156476"/>
            <a:chOff x="8472082" y="3934875"/>
            <a:chExt cx="4647260" cy="2675128"/>
          </a:xfrm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42FE0E7C-6493-DA44-9801-DDB74E4260AE}"/>
                </a:ext>
              </a:extLst>
            </p:cNvPr>
            <p:cNvGrpSpPr/>
            <p:nvPr/>
          </p:nvGrpSpPr>
          <p:grpSpPr>
            <a:xfrm>
              <a:off x="8472082" y="3934875"/>
              <a:ext cx="4647260" cy="2675128"/>
              <a:chOff x="8472082" y="3934875"/>
              <a:chExt cx="4647260" cy="2675128"/>
            </a:xfrm>
          </p:grpSpPr>
          <p:sp>
            <p:nvSpPr>
              <p:cNvPr id="35" name="Freeform 45">
                <a:extLst>
                  <a:ext uri="{FF2B5EF4-FFF2-40B4-BE49-F238E27FC236}">
                    <a16:creationId xmlns:a16="http://schemas.microsoft.com/office/drawing/2014/main" id="{B461BC12-D8F6-B34A-B297-5C89030E2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2083" y="6506705"/>
                <a:ext cx="2340842" cy="103298"/>
              </a:xfrm>
              <a:custGeom>
                <a:avLst/>
                <a:gdLst>
                  <a:gd name="T0" fmla="*/ 0 w 885"/>
                  <a:gd name="T1" fmla="*/ 166184740 h 39"/>
                  <a:gd name="T2" fmla="*/ 807886674 w 885"/>
                  <a:gd name="T3" fmla="*/ 405076310 h 39"/>
                  <a:gd name="T4" fmla="*/ 2147483647 w 885"/>
                  <a:gd name="T5" fmla="*/ 405076310 h 39"/>
                  <a:gd name="T6" fmla="*/ 2147483647 w 885"/>
                  <a:gd name="T7" fmla="*/ 0 h 39"/>
                  <a:gd name="T8" fmla="*/ 0 w 885"/>
                  <a:gd name="T9" fmla="*/ 0 h 39"/>
                  <a:gd name="T10" fmla="*/ 0 w 885"/>
                  <a:gd name="T11" fmla="*/ 16618474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5" h="39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116"/>
              </a:p>
            </p:txBody>
          </p:sp>
          <p:sp>
            <p:nvSpPr>
              <p:cNvPr id="36" name="Freeform 46">
                <a:extLst>
                  <a:ext uri="{FF2B5EF4-FFF2-40B4-BE49-F238E27FC236}">
                    <a16:creationId xmlns:a16="http://schemas.microsoft.com/office/drawing/2014/main" id="{F81188EE-BEC8-7542-8950-7D7DEB78E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8499" y="6506705"/>
                <a:ext cx="2340842" cy="103298"/>
              </a:xfrm>
              <a:custGeom>
                <a:avLst/>
                <a:gdLst>
                  <a:gd name="T0" fmla="*/ 2147483647 w 884"/>
                  <a:gd name="T1" fmla="*/ 166184740 h 39"/>
                  <a:gd name="T2" fmla="*/ 2147483647 w 884"/>
                  <a:gd name="T3" fmla="*/ 405076310 h 39"/>
                  <a:gd name="T4" fmla="*/ 0 w 884"/>
                  <a:gd name="T5" fmla="*/ 405076310 h 39"/>
                  <a:gd name="T6" fmla="*/ 0 w 884"/>
                  <a:gd name="T7" fmla="*/ 0 h 39"/>
                  <a:gd name="T8" fmla="*/ 2147483647 w 884"/>
                  <a:gd name="T9" fmla="*/ 0 h 39"/>
                  <a:gd name="T10" fmla="*/ 2147483647 w 884"/>
                  <a:gd name="T11" fmla="*/ 16618474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4" h="39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116"/>
              </a:p>
            </p:txBody>
          </p:sp>
          <p:sp>
            <p:nvSpPr>
              <p:cNvPr id="37" name="Freeform 47">
                <a:extLst>
                  <a:ext uri="{FF2B5EF4-FFF2-40B4-BE49-F238E27FC236}">
                    <a16:creationId xmlns:a16="http://schemas.microsoft.com/office/drawing/2014/main" id="{8496F093-531C-B645-8E2C-6156B92E9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0187" y="3934875"/>
                <a:ext cx="3765472" cy="2579777"/>
              </a:xfrm>
              <a:custGeom>
                <a:avLst/>
                <a:gdLst>
                  <a:gd name="T0" fmla="*/ 2147483647 w 1423"/>
                  <a:gd name="T1" fmla="*/ 0 h 974"/>
                  <a:gd name="T2" fmla="*/ 466487917 w 1423"/>
                  <a:gd name="T3" fmla="*/ 0 h 974"/>
                  <a:gd name="T4" fmla="*/ 0 w 1423"/>
                  <a:gd name="T5" fmla="*/ 467388572 h 974"/>
                  <a:gd name="T6" fmla="*/ 0 w 1423"/>
                  <a:gd name="T7" fmla="*/ 2147483647 h 974"/>
                  <a:gd name="T8" fmla="*/ 0 w 1423"/>
                  <a:gd name="T9" fmla="*/ 2147483647 h 974"/>
                  <a:gd name="T10" fmla="*/ 466487917 w 1423"/>
                  <a:gd name="T11" fmla="*/ 2147483647 h 974"/>
                  <a:gd name="T12" fmla="*/ 2147483647 w 1423"/>
                  <a:gd name="T13" fmla="*/ 2147483647 h 974"/>
                  <a:gd name="T14" fmla="*/ 2147483647 w 1423"/>
                  <a:gd name="T15" fmla="*/ 2147483647 h 974"/>
                  <a:gd name="T16" fmla="*/ 2147483647 w 1423"/>
                  <a:gd name="T17" fmla="*/ 467388572 h 974"/>
                  <a:gd name="T18" fmla="*/ 2147483647 w 1423"/>
                  <a:gd name="T19" fmla="*/ 0 h 9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3" h="974">
                    <a:moveTo>
                      <a:pt x="1378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929"/>
                      <a:pt x="0" y="929"/>
                      <a:pt x="0" y="929"/>
                    </a:cubicBezTo>
                    <a:cubicBezTo>
                      <a:pt x="0" y="954"/>
                      <a:pt x="20" y="974"/>
                      <a:pt x="45" y="974"/>
                    </a:cubicBezTo>
                    <a:cubicBezTo>
                      <a:pt x="1378" y="974"/>
                      <a:pt x="1378" y="974"/>
                      <a:pt x="1378" y="974"/>
                    </a:cubicBezTo>
                    <a:cubicBezTo>
                      <a:pt x="1403" y="974"/>
                      <a:pt x="1423" y="954"/>
                      <a:pt x="1423" y="929"/>
                    </a:cubicBezTo>
                    <a:cubicBezTo>
                      <a:pt x="1423" y="45"/>
                      <a:pt x="1423" y="45"/>
                      <a:pt x="1423" y="45"/>
                    </a:cubicBezTo>
                    <a:cubicBezTo>
                      <a:pt x="1423" y="20"/>
                      <a:pt x="1403" y="0"/>
                      <a:pt x="1378" y="0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116"/>
              </a:p>
            </p:txBody>
          </p:sp>
          <p:sp>
            <p:nvSpPr>
              <p:cNvPr id="38" name="Freeform 48">
                <a:extLst>
                  <a:ext uri="{FF2B5EF4-FFF2-40B4-BE49-F238E27FC236}">
                    <a16:creationId xmlns:a16="http://schemas.microsoft.com/office/drawing/2014/main" id="{5017B11E-77E6-1F41-8BF2-E72E84E75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3701" y="3947674"/>
                <a:ext cx="3741439" cy="2554024"/>
              </a:xfrm>
              <a:custGeom>
                <a:avLst/>
                <a:gdLst>
                  <a:gd name="T0" fmla="*/ 40 w 1414"/>
                  <a:gd name="T1" fmla="*/ 964 h 964"/>
                  <a:gd name="T2" fmla="*/ 0 w 1414"/>
                  <a:gd name="T3" fmla="*/ 924 h 964"/>
                  <a:gd name="T4" fmla="*/ 0 w 1414"/>
                  <a:gd name="T5" fmla="*/ 40 h 964"/>
                  <a:gd name="T6" fmla="*/ 40 w 1414"/>
                  <a:gd name="T7" fmla="*/ 0 h 964"/>
                  <a:gd name="T8" fmla="*/ 1373 w 1414"/>
                  <a:gd name="T9" fmla="*/ 0 h 964"/>
                  <a:gd name="T10" fmla="*/ 1414 w 1414"/>
                  <a:gd name="T11" fmla="*/ 40 h 964"/>
                  <a:gd name="T12" fmla="*/ 1414 w 1414"/>
                  <a:gd name="T13" fmla="*/ 924 h 964"/>
                  <a:gd name="T14" fmla="*/ 1373 w 1414"/>
                  <a:gd name="T15" fmla="*/ 964 h 964"/>
                  <a:gd name="T16" fmla="*/ 40 w 1414"/>
                  <a:gd name="T17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96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0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116">
                  <a:latin typeface="Roboto Light"/>
                </a:endParaRPr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9088B08E-09A2-D14E-911B-7456A9FE0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2082" y="6464284"/>
                <a:ext cx="4647260" cy="846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9pPr>
              </a:lstStyle>
              <a:p>
                <a:pPr eaLnBrk="1" hangingPunct="1">
                  <a:defRPr/>
                </a:pPr>
                <a:endParaRPr lang="id-ID" altLang="it-IT" sz="1800">
                  <a:latin typeface="Roboto Light"/>
                </a:endParaRPr>
              </a:p>
            </p:txBody>
          </p:sp>
          <p:sp>
            <p:nvSpPr>
              <p:cNvPr id="40" name="Freeform 51">
                <a:extLst>
                  <a:ext uri="{FF2B5EF4-FFF2-40B4-BE49-F238E27FC236}">
                    <a16:creationId xmlns:a16="http://schemas.microsoft.com/office/drawing/2014/main" id="{C3DCF57D-919B-C240-B217-6375DFCA7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738" y="6464329"/>
                <a:ext cx="667298" cy="47675"/>
              </a:xfrm>
              <a:custGeom>
                <a:avLst/>
                <a:gdLst>
                  <a:gd name="T0" fmla="*/ 0 w 252"/>
                  <a:gd name="T1" fmla="*/ 0 h 18"/>
                  <a:gd name="T2" fmla="*/ 228381651 w 252"/>
                  <a:gd name="T3" fmla="*/ 186953339 h 18"/>
                  <a:gd name="T4" fmla="*/ 2147483647 w 252"/>
                  <a:gd name="T5" fmla="*/ 186953339 h 18"/>
                  <a:gd name="T6" fmla="*/ 2147483647 w 252"/>
                  <a:gd name="T7" fmla="*/ 0 h 18"/>
                  <a:gd name="T8" fmla="*/ 0 w 25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" h="18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116"/>
              </a:p>
            </p:txBody>
          </p:sp>
          <p:sp>
            <p:nvSpPr>
              <p:cNvPr id="41" name="Oval 54">
                <a:extLst>
                  <a:ext uri="{FF2B5EF4-FFF2-40B4-BE49-F238E27FC236}">
                    <a16:creationId xmlns:a16="http://schemas.microsoft.com/office/drawing/2014/main" id="{657C47F8-F815-E749-A41C-AA6F899B8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1687" y="4016985"/>
                <a:ext cx="39721" cy="39731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9pPr>
              </a:lstStyle>
              <a:p>
                <a:pPr eaLnBrk="1" hangingPunct="1"/>
                <a:endParaRPr lang="id-ID" altLang="it-IT" sz="1800">
                  <a:latin typeface="Roboto Light"/>
                </a:endParaRPr>
              </a:p>
            </p:txBody>
          </p:sp>
          <p:sp>
            <p:nvSpPr>
              <p:cNvPr id="42" name="Oval 55">
                <a:extLst>
                  <a:ext uri="{FF2B5EF4-FFF2-40B4-BE49-F238E27FC236}">
                    <a16:creationId xmlns:a16="http://schemas.microsoft.com/office/drawing/2014/main" id="{E7323467-5B95-2541-B01F-44C029144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1635" y="4014323"/>
                <a:ext cx="39721" cy="37080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9pPr>
              </a:lstStyle>
              <a:p>
                <a:pPr eaLnBrk="1" hangingPunct="1"/>
                <a:endParaRPr lang="id-ID" altLang="it-IT" sz="1800">
                  <a:latin typeface="Roboto Light"/>
                </a:endParaRPr>
              </a:p>
            </p:txBody>
          </p:sp>
          <p:sp>
            <p:nvSpPr>
              <p:cNvPr id="43" name="Oval 56">
                <a:extLst>
                  <a:ext uri="{FF2B5EF4-FFF2-40B4-BE49-F238E27FC236}">
                    <a16:creationId xmlns:a16="http://schemas.microsoft.com/office/drawing/2014/main" id="{D085F525-15AE-6849-B740-F86FF913E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9630" y="4019607"/>
                <a:ext cx="23833" cy="264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9pPr>
              </a:lstStyle>
              <a:p>
                <a:pPr eaLnBrk="1" hangingPunct="1"/>
                <a:endParaRPr lang="id-ID" altLang="it-IT" sz="1800">
                  <a:latin typeface="Roboto Light"/>
                </a:endParaRPr>
              </a:p>
            </p:txBody>
          </p:sp>
          <p:sp>
            <p:nvSpPr>
              <p:cNvPr id="44" name="Oval 57">
                <a:extLst>
                  <a:ext uri="{FF2B5EF4-FFF2-40B4-BE49-F238E27FC236}">
                    <a16:creationId xmlns:a16="http://schemas.microsoft.com/office/drawing/2014/main" id="{92A5E273-E1F9-014C-A03A-023016F75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4798" y="4027579"/>
                <a:ext cx="13240" cy="13244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9pPr>
              </a:lstStyle>
              <a:p>
                <a:pPr eaLnBrk="1" hangingPunct="1"/>
                <a:endParaRPr lang="id-ID" altLang="it-IT" sz="1800">
                  <a:latin typeface="Roboto Light"/>
                </a:endParaRPr>
              </a:p>
            </p:txBody>
          </p:sp>
          <p:sp>
            <p:nvSpPr>
              <p:cNvPr id="45" name="Freeform 58">
                <a:extLst>
                  <a:ext uri="{FF2B5EF4-FFF2-40B4-BE49-F238E27FC236}">
                    <a16:creationId xmlns:a16="http://schemas.microsoft.com/office/drawing/2014/main" id="{AE21D865-F711-B542-9EFA-4D89F9E9C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0263" y="4030305"/>
                <a:ext cx="2649" cy="5298"/>
              </a:xfrm>
              <a:custGeom>
                <a:avLst/>
                <a:gdLst>
                  <a:gd name="T0" fmla="*/ 10387729 w 1"/>
                  <a:gd name="T1" fmla="*/ 10387729 h 2"/>
                  <a:gd name="T2" fmla="*/ 10387729 w 1"/>
                  <a:gd name="T3" fmla="*/ 20775458 h 2"/>
                  <a:gd name="T4" fmla="*/ 0 w 1"/>
                  <a:gd name="T5" fmla="*/ 10387729 h 2"/>
                  <a:gd name="T6" fmla="*/ 10387729 w 1"/>
                  <a:gd name="T7" fmla="*/ 0 h 2"/>
                  <a:gd name="T8" fmla="*/ 10387729 w 1"/>
                  <a:gd name="T9" fmla="*/ 10387729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116"/>
              </a:p>
            </p:txBody>
          </p:sp>
        </p:grpSp>
        <p:sp>
          <p:nvSpPr>
            <p:cNvPr id="34" name="Rectangle 52">
              <a:extLst>
                <a:ext uri="{FF2B5EF4-FFF2-40B4-BE49-F238E27FC236}">
                  <a16:creationId xmlns:a16="http://schemas.microsoft.com/office/drawing/2014/main" id="{DA56DA59-DC74-894D-B40B-6C887F2C9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7758" y="4110131"/>
              <a:ext cx="3493321" cy="2205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eaLnBrk="1" hangingPunct="1">
                <a:defRPr/>
              </a:pPr>
              <a:endParaRPr lang="id-ID" altLang="it-IT" sz="1800" dirty="0">
                <a:latin typeface="Roboto Light"/>
              </a:endParaRP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CCAAAF25-CE9E-7643-810A-40520F1E6507}"/>
              </a:ext>
            </a:extLst>
          </p:cNvPr>
          <p:cNvGrpSpPr/>
          <p:nvPr userDrawn="1"/>
        </p:nvGrpSpPr>
        <p:grpSpPr>
          <a:xfrm>
            <a:off x="1942515" y="3574946"/>
            <a:ext cx="1590295" cy="1985832"/>
            <a:chOff x="2562669" y="4434753"/>
            <a:chExt cx="1972132" cy="2463443"/>
          </a:xfrm>
        </p:grpSpPr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7F356DF6-A859-8A44-930F-0E48A4CE2E95}"/>
                </a:ext>
              </a:extLst>
            </p:cNvPr>
            <p:cNvGrpSpPr/>
            <p:nvPr/>
          </p:nvGrpSpPr>
          <p:grpSpPr>
            <a:xfrm>
              <a:off x="2562669" y="4434753"/>
              <a:ext cx="1972132" cy="2463443"/>
              <a:chOff x="2795926" y="4225329"/>
              <a:chExt cx="1972132" cy="2463443"/>
            </a:xfrm>
          </p:grpSpPr>
          <p:sp>
            <p:nvSpPr>
              <p:cNvPr id="49" name="Freeform 412">
                <a:extLst>
                  <a:ext uri="{FF2B5EF4-FFF2-40B4-BE49-F238E27FC236}">
                    <a16:creationId xmlns:a16="http://schemas.microsoft.com/office/drawing/2014/main" id="{27F8BA1E-7A76-5940-A330-4ACC5365A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926" y="6547975"/>
                <a:ext cx="1972132" cy="140797"/>
              </a:xfrm>
              <a:custGeom>
                <a:avLst/>
                <a:gdLst>
                  <a:gd name="T0" fmla="*/ 0 w 11153"/>
                  <a:gd name="T1" fmla="*/ 0 h 801"/>
                  <a:gd name="T2" fmla="*/ 4012578 w 11153"/>
                  <a:gd name="T3" fmla="*/ 0 h 801"/>
                  <a:gd name="T4" fmla="*/ 4012578 w 11153"/>
                  <a:gd name="T5" fmla="*/ 286960 h 801"/>
                  <a:gd name="T6" fmla="*/ 0 w 11153"/>
                  <a:gd name="T7" fmla="*/ 286960 h 801"/>
                  <a:gd name="T8" fmla="*/ 0 w 11153"/>
                  <a:gd name="T9" fmla="*/ 0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53" h="801">
                    <a:moveTo>
                      <a:pt x="0" y="0"/>
                    </a:moveTo>
                    <a:lnTo>
                      <a:pt x="11152" y="0"/>
                    </a:lnTo>
                    <a:lnTo>
                      <a:pt x="11152" y="800"/>
                    </a:lnTo>
                    <a:lnTo>
                      <a:pt x="0" y="800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50" name="Freeform 415">
                <a:extLst>
                  <a:ext uri="{FF2B5EF4-FFF2-40B4-BE49-F238E27FC236}">
                    <a16:creationId xmlns:a16="http://schemas.microsoft.com/office/drawing/2014/main" id="{D9EF17CE-9B63-EF48-A9A7-3D5F300A4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51" y="4225329"/>
                <a:ext cx="1623588" cy="2392552"/>
              </a:xfrm>
              <a:custGeom>
                <a:avLst/>
                <a:gdLst>
                  <a:gd name="T0" fmla="*/ 0 w 9183"/>
                  <a:gd name="T1" fmla="*/ 0 h 13530"/>
                  <a:gd name="T2" fmla="*/ 3303012 w 9183"/>
                  <a:gd name="T3" fmla="*/ 0 h 13530"/>
                  <a:gd name="T4" fmla="*/ 3303012 w 9183"/>
                  <a:gd name="T5" fmla="*/ 4868185 h 13530"/>
                  <a:gd name="T6" fmla="*/ 0 w 9183"/>
                  <a:gd name="T7" fmla="*/ 4868185 h 13530"/>
                  <a:gd name="T8" fmla="*/ 0 w 9183"/>
                  <a:gd name="T9" fmla="*/ 0 h 13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83" h="13530">
                    <a:moveTo>
                      <a:pt x="0" y="0"/>
                    </a:moveTo>
                    <a:lnTo>
                      <a:pt x="9182" y="0"/>
                    </a:lnTo>
                    <a:lnTo>
                      <a:pt x="9182" y="13529"/>
                    </a:lnTo>
                    <a:lnTo>
                      <a:pt x="0" y="13529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51" name="Freeform 416">
                <a:extLst>
                  <a:ext uri="{FF2B5EF4-FFF2-40B4-BE49-F238E27FC236}">
                    <a16:creationId xmlns:a16="http://schemas.microsoft.com/office/drawing/2014/main" id="{7AF5FDD8-CBF6-1F40-A19F-996B6218E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3519" y="4235175"/>
                <a:ext cx="1590111" cy="2363014"/>
              </a:xfrm>
              <a:custGeom>
                <a:avLst/>
                <a:gdLst>
                  <a:gd name="T0" fmla="*/ 3007375 w 8992"/>
                  <a:gd name="T1" fmla="*/ 0 h 13368"/>
                  <a:gd name="T2" fmla="*/ 3234754 w 8992"/>
                  <a:gd name="T3" fmla="*/ 229912 h 13368"/>
                  <a:gd name="T4" fmla="*/ 3234754 w 8992"/>
                  <a:gd name="T5" fmla="*/ 4581698 h 13368"/>
                  <a:gd name="T6" fmla="*/ 3005217 w 8992"/>
                  <a:gd name="T7" fmla="*/ 4809451 h 13368"/>
                  <a:gd name="T8" fmla="*/ 227739 w 8992"/>
                  <a:gd name="T9" fmla="*/ 4807292 h 13368"/>
                  <a:gd name="T10" fmla="*/ 0 w 8992"/>
                  <a:gd name="T11" fmla="*/ 4579539 h 13368"/>
                  <a:gd name="T12" fmla="*/ 0 w 8992"/>
                  <a:gd name="T13" fmla="*/ 227754 h 13368"/>
                  <a:gd name="T14" fmla="*/ 229897 w 8992"/>
                  <a:gd name="T15" fmla="*/ 0 h 13368"/>
                  <a:gd name="T16" fmla="*/ 3007375 w 8992"/>
                  <a:gd name="T17" fmla="*/ 0 h 13368"/>
                  <a:gd name="T18" fmla="*/ 3007375 w 8992"/>
                  <a:gd name="T19" fmla="*/ 0 h 13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92" h="13368">
                    <a:moveTo>
                      <a:pt x="8359" y="0"/>
                    </a:moveTo>
                    <a:cubicBezTo>
                      <a:pt x="8710" y="0"/>
                      <a:pt x="8991" y="287"/>
                      <a:pt x="8991" y="639"/>
                    </a:cubicBezTo>
                    <a:cubicBezTo>
                      <a:pt x="8991" y="639"/>
                      <a:pt x="8991" y="639"/>
                      <a:pt x="8991" y="12734"/>
                    </a:cubicBezTo>
                    <a:cubicBezTo>
                      <a:pt x="8991" y="13081"/>
                      <a:pt x="8704" y="13367"/>
                      <a:pt x="8353" y="13367"/>
                    </a:cubicBezTo>
                    <a:cubicBezTo>
                      <a:pt x="8353" y="13367"/>
                      <a:pt x="8353" y="13367"/>
                      <a:pt x="633" y="13361"/>
                    </a:cubicBezTo>
                    <a:cubicBezTo>
                      <a:pt x="281" y="13361"/>
                      <a:pt x="0" y="13081"/>
                      <a:pt x="0" y="12728"/>
                    </a:cubicBezTo>
                    <a:cubicBezTo>
                      <a:pt x="0" y="12728"/>
                      <a:pt x="0" y="12728"/>
                      <a:pt x="0" y="633"/>
                    </a:cubicBezTo>
                    <a:cubicBezTo>
                      <a:pt x="6" y="287"/>
                      <a:pt x="286" y="0"/>
                      <a:pt x="639" y="0"/>
                    </a:cubicBezTo>
                    <a:cubicBezTo>
                      <a:pt x="639" y="0"/>
                      <a:pt x="639" y="0"/>
                      <a:pt x="8359" y="0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 dirty="0"/>
              </a:p>
            </p:txBody>
          </p:sp>
          <p:sp>
            <p:nvSpPr>
              <p:cNvPr id="52" name="Freeform 418">
                <a:extLst>
                  <a:ext uri="{FF2B5EF4-FFF2-40B4-BE49-F238E27FC236}">
                    <a16:creationId xmlns:a16="http://schemas.microsoft.com/office/drawing/2014/main" id="{6CF3F14A-4AA9-1545-8A92-8F70C8A8D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096" y="6413087"/>
                <a:ext cx="128981" cy="127997"/>
              </a:xfrm>
              <a:custGeom>
                <a:avLst/>
                <a:gdLst>
                  <a:gd name="T0" fmla="*/ 0 w 735"/>
                  <a:gd name="T1" fmla="*/ 0 h 730"/>
                  <a:gd name="T2" fmla="*/ 263149 w 735"/>
                  <a:gd name="T3" fmla="*/ 0 h 730"/>
                  <a:gd name="T4" fmla="*/ 263149 w 735"/>
                  <a:gd name="T5" fmla="*/ 261561 h 730"/>
                  <a:gd name="T6" fmla="*/ 0 w 735"/>
                  <a:gd name="T7" fmla="*/ 261561 h 730"/>
                  <a:gd name="T8" fmla="*/ 0 w 735"/>
                  <a:gd name="T9" fmla="*/ 0 h 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5" h="730">
                    <a:moveTo>
                      <a:pt x="0" y="0"/>
                    </a:moveTo>
                    <a:lnTo>
                      <a:pt x="734" y="0"/>
                    </a:lnTo>
                    <a:lnTo>
                      <a:pt x="734" y="729"/>
                    </a:lnTo>
                    <a:lnTo>
                      <a:pt x="0" y="729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53" name="Freeform 419">
                <a:extLst>
                  <a:ext uri="{FF2B5EF4-FFF2-40B4-BE49-F238E27FC236}">
                    <a16:creationId xmlns:a16="http://schemas.microsoft.com/office/drawing/2014/main" id="{AFC52CD3-2395-5245-AB36-9FBFA2520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8045" y="6418010"/>
                <a:ext cx="120120" cy="120120"/>
              </a:xfrm>
              <a:custGeom>
                <a:avLst/>
                <a:gdLst>
                  <a:gd name="T0" fmla="*/ 244101 w 682"/>
                  <a:gd name="T1" fmla="*/ 121871 h 682"/>
                  <a:gd name="T2" fmla="*/ 244101 w 682"/>
                  <a:gd name="T3" fmla="*/ 121871 h 682"/>
                  <a:gd name="T4" fmla="*/ 122230 w 682"/>
                  <a:gd name="T5" fmla="*/ 244101 h 682"/>
                  <a:gd name="T6" fmla="*/ 0 w 682"/>
                  <a:gd name="T7" fmla="*/ 121871 h 682"/>
                  <a:gd name="T8" fmla="*/ 122230 w 682"/>
                  <a:gd name="T9" fmla="*/ 0 h 682"/>
                  <a:gd name="T10" fmla="*/ 244101 w 682"/>
                  <a:gd name="T11" fmla="*/ 121871 h 6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2" h="682">
                    <a:moveTo>
                      <a:pt x="681" y="340"/>
                    </a:moveTo>
                    <a:lnTo>
                      <a:pt x="681" y="340"/>
                    </a:lnTo>
                    <a:cubicBezTo>
                      <a:pt x="681" y="526"/>
                      <a:pt x="526" y="681"/>
                      <a:pt x="341" y="681"/>
                    </a:cubicBezTo>
                    <a:cubicBezTo>
                      <a:pt x="150" y="681"/>
                      <a:pt x="0" y="526"/>
                      <a:pt x="0" y="340"/>
                    </a:cubicBezTo>
                    <a:cubicBezTo>
                      <a:pt x="0" y="150"/>
                      <a:pt x="150" y="0"/>
                      <a:pt x="341" y="0"/>
                    </a:cubicBezTo>
                    <a:cubicBezTo>
                      <a:pt x="526" y="0"/>
                      <a:pt x="681" y="150"/>
                      <a:pt x="681" y="340"/>
                    </a:cubicBezTo>
                  </a:path>
                </a:pathLst>
              </a:custGeom>
              <a:solidFill>
                <a:srgbClr val="CD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54" name="Freeform 420">
                <a:extLst>
                  <a:ext uri="{FF2B5EF4-FFF2-40B4-BE49-F238E27FC236}">
                    <a16:creationId xmlns:a16="http://schemas.microsoft.com/office/drawing/2014/main" id="{BD9CECF4-D60C-2C4C-95B7-E52CA6628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9110" y="6478070"/>
                <a:ext cx="59076" cy="60059"/>
              </a:xfrm>
              <a:custGeom>
                <a:avLst/>
                <a:gdLst>
                  <a:gd name="T0" fmla="*/ 0 w 341"/>
                  <a:gd name="T1" fmla="*/ 0 h 342"/>
                  <a:gd name="T2" fmla="*/ 120288 w 341"/>
                  <a:gd name="T3" fmla="*/ 0 h 342"/>
                  <a:gd name="T4" fmla="*/ 120288 w 341"/>
                  <a:gd name="T5" fmla="*/ 121873 h 342"/>
                  <a:gd name="T6" fmla="*/ 0 w 341"/>
                  <a:gd name="T7" fmla="*/ 121873 h 342"/>
                  <a:gd name="T8" fmla="*/ 0 w 341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342">
                    <a:moveTo>
                      <a:pt x="0" y="0"/>
                    </a:moveTo>
                    <a:lnTo>
                      <a:pt x="340" y="0"/>
                    </a:lnTo>
                    <a:lnTo>
                      <a:pt x="340" y="341"/>
                    </a:lnTo>
                    <a:lnTo>
                      <a:pt x="0" y="341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55" name="Freeform 421">
                <a:extLst>
                  <a:ext uri="{FF2B5EF4-FFF2-40B4-BE49-F238E27FC236}">
                    <a16:creationId xmlns:a16="http://schemas.microsoft.com/office/drawing/2014/main" id="{5BF3DA41-39A7-7C42-9668-47C5F1794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8059" y="6477085"/>
                <a:ext cx="120120" cy="61045"/>
              </a:xfrm>
              <a:custGeom>
                <a:avLst/>
                <a:gdLst>
                  <a:gd name="T0" fmla="*/ 0 w 682"/>
                  <a:gd name="T1" fmla="*/ 0 h 347"/>
                  <a:gd name="T2" fmla="*/ 244101 w 682"/>
                  <a:gd name="T3" fmla="*/ 0 h 347"/>
                  <a:gd name="T4" fmla="*/ 244101 w 682"/>
                  <a:gd name="T5" fmla="*/ 123460 h 347"/>
                  <a:gd name="T6" fmla="*/ 0 w 682"/>
                  <a:gd name="T7" fmla="*/ 123460 h 347"/>
                  <a:gd name="T8" fmla="*/ 0 w 682"/>
                  <a:gd name="T9" fmla="*/ 0 h 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2" h="347">
                    <a:moveTo>
                      <a:pt x="0" y="0"/>
                    </a:moveTo>
                    <a:lnTo>
                      <a:pt x="681" y="0"/>
                    </a:lnTo>
                    <a:lnTo>
                      <a:pt x="681" y="346"/>
                    </a:lnTo>
                    <a:lnTo>
                      <a:pt x="0" y="346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56" name="Freeform 433">
                <a:extLst>
                  <a:ext uri="{FF2B5EF4-FFF2-40B4-BE49-F238E27FC236}">
                    <a16:creationId xmlns:a16="http://schemas.microsoft.com/office/drawing/2014/main" id="{6FA4E799-0DD2-064C-ABFE-79698211B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307" y="4343502"/>
                <a:ext cx="33476" cy="33476"/>
              </a:xfrm>
              <a:custGeom>
                <a:avLst/>
                <a:gdLst>
                  <a:gd name="T0" fmla="*/ 0 w 192"/>
                  <a:gd name="T1" fmla="*/ 0 h 192"/>
                  <a:gd name="T2" fmla="*/ 67902 w 192"/>
                  <a:gd name="T3" fmla="*/ 0 h 192"/>
                  <a:gd name="T4" fmla="*/ 67902 w 192"/>
                  <a:gd name="T5" fmla="*/ 67902 h 192"/>
                  <a:gd name="T6" fmla="*/ 0 w 192"/>
                  <a:gd name="T7" fmla="*/ 67902 h 192"/>
                  <a:gd name="T8" fmla="*/ 0 w 192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191" y="0"/>
                    </a:lnTo>
                    <a:lnTo>
                      <a:pt x="191" y="191"/>
                    </a:lnTo>
                    <a:lnTo>
                      <a:pt x="0" y="191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57" name="Freeform 434">
                <a:extLst>
                  <a:ext uri="{FF2B5EF4-FFF2-40B4-BE49-F238E27FC236}">
                    <a16:creationId xmlns:a16="http://schemas.microsoft.com/office/drawing/2014/main" id="{2A671740-20C5-EA4A-AFF6-D20BCD274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302" y="4345462"/>
                <a:ext cx="28553" cy="28553"/>
              </a:xfrm>
              <a:custGeom>
                <a:avLst/>
                <a:gdLst>
                  <a:gd name="T0" fmla="*/ 0 w 168"/>
                  <a:gd name="T1" fmla="*/ 0 h 168"/>
                  <a:gd name="T2" fmla="*/ 58384 w 168"/>
                  <a:gd name="T3" fmla="*/ 0 h 168"/>
                  <a:gd name="T4" fmla="*/ 58384 w 168"/>
                  <a:gd name="T5" fmla="*/ 58384 h 168"/>
                  <a:gd name="T6" fmla="*/ 0 w 168"/>
                  <a:gd name="T7" fmla="*/ 58384 h 168"/>
                  <a:gd name="T8" fmla="*/ 0 w 168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8" h="168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67"/>
                    </a:lnTo>
                    <a:lnTo>
                      <a:pt x="0" y="167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58" name="Freeform 435">
                <a:extLst>
                  <a:ext uri="{FF2B5EF4-FFF2-40B4-BE49-F238E27FC236}">
                    <a16:creationId xmlns:a16="http://schemas.microsoft.com/office/drawing/2014/main" id="{08EA60C9-A375-2642-9908-F851A9315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3288" y="4354375"/>
                <a:ext cx="12799" cy="12800"/>
              </a:xfrm>
              <a:custGeom>
                <a:avLst/>
                <a:gdLst>
                  <a:gd name="T0" fmla="*/ 0 w 73"/>
                  <a:gd name="T1" fmla="*/ 0 h 78"/>
                  <a:gd name="T2" fmla="*/ 25050 w 73"/>
                  <a:gd name="T3" fmla="*/ 0 h 78"/>
                  <a:gd name="T4" fmla="*/ 25050 w 73"/>
                  <a:gd name="T5" fmla="*/ 26640 h 78"/>
                  <a:gd name="T6" fmla="*/ 0 w 73"/>
                  <a:gd name="T7" fmla="*/ 26640 h 78"/>
                  <a:gd name="T8" fmla="*/ 0 w 73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78">
                    <a:moveTo>
                      <a:pt x="0" y="0"/>
                    </a:moveTo>
                    <a:lnTo>
                      <a:pt x="72" y="0"/>
                    </a:lnTo>
                    <a:lnTo>
                      <a:pt x="72" y="77"/>
                    </a:ln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59" name="Freeform 436">
                <a:extLst>
                  <a:ext uri="{FF2B5EF4-FFF2-40B4-BE49-F238E27FC236}">
                    <a16:creationId xmlns:a16="http://schemas.microsoft.com/office/drawing/2014/main" id="{A87162B2-09B3-CF42-B47F-1FA868B30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418" y="4355393"/>
                <a:ext cx="9846" cy="10830"/>
              </a:xfrm>
              <a:custGeom>
                <a:avLst/>
                <a:gdLst>
                  <a:gd name="T0" fmla="*/ 0 w 61"/>
                  <a:gd name="T1" fmla="*/ 0 h 60"/>
                  <a:gd name="T2" fmla="*/ 20298 w 61"/>
                  <a:gd name="T3" fmla="*/ 0 h 60"/>
                  <a:gd name="T4" fmla="*/ 20298 w 61"/>
                  <a:gd name="T5" fmla="*/ 20292 h 60"/>
                  <a:gd name="T6" fmla="*/ 0 w 61"/>
                  <a:gd name="T7" fmla="*/ 20292 h 60"/>
                  <a:gd name="T8" fmla="*/ 0 w 6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0" y="0"/>
                    </a:moveTo>
                    <a:lnTo>
                      <a:pt x="60" y="0"/>
                    </a:lnTo>
                    <a:lnTo>
                      <a:pt x="60" y="59"/>
                    </a:ln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60" name="Freeform 437">
                <a:extLst>
                  <a:ext uri="{FF2B5EF4-FFF2-40B4-BE49-F238E27FC236}">
                    <a16:creationId xmlns:a16="http://schemas.microsoft.com/office/drawing/2014/main" id="{87155763-4A2F-304C-99E2-40EDAD4DB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271" y="4356336"/>
                <a:ext cx="7877" cy="7877"/>
              </a:xfrm>
              <a:custGeom>
                <a:avLst/>
                <a:gdLst>
                  <a:gd name="T0" fmla="*/ 0 w 49"/>
                  <a:gd name="T1" fmla="*/ 0 h 48"/>
                  <a:gd name="T2" fmla="*/ 15550 w 49"/>
                  <a:gd name="T3" fmla="*/ 0 h 48"/>
                  <a:gd name="T4" fmla="*/ 15550 w 49"/>
                  <a:gd name="T5" fmla="*/ 15543 h 48"/>
                  <a:gd name="T6" fmla="*/ 0 w 49"/>
                  <a:gd name="T7" fmla="*/ 15543 h 48"/>
                  <a:gd name="T8" fmla="*/ 0 w 49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8">
                    <a:moveTo>
                      <a:pt x="0" y="0"/>
                    </a:moveTo>
                    <a:lnTo>
                      <a:pt x="48" y="0"/>
                    </a:lnTo>
                    <a:lnTo>
                      <a:pt x="48" y="47"/>
                    </a:lnTo>
                    <a:lnTo>
                      <a:pt x="0" y="47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</p:grpSp>
        <p:sp>
          <p:nvSpPr>
            <p:cNvPr id="48" name="Freeform 417">
              <a:extLst>
                <a:ext uri="{FF2B5EF4-FFF2-40B4-BE49-F238E27FC236}">
                  <a16:creationId xmlns:a16="http://schemas.microsoft.com/office/drawing/2014/main" id="{3A245E11-A80E-DE4B-ADE1-7440A4697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631" y="4675977"/>
              <a:ext cx="1514298" cy="1900257"/>
            </a:xfrm>
            <a:custGeom>
              <a:avLst/>
              <a:gdLst>
                <a:gd name="T0" fmla="*/ 3078618 w 8562"/>
                <a:gd name="T1" fmla="*/ 3862220 h 10747"/>
                <a:gd name="T2" fmla="*/ 3078618 w 8562"/>
                <a:gd name="T3" fmla="*/ 3862220 h 10747"/>
                <a:gd name="T4" fmla="*/ 3074300 w 8562"/>
                <a:gd name="T5" fmla="*/ 3866538 h 10747"/>
                <a:gd name="T6" fmla="*/ 4318 w 8562"/>
                <a:gd name="T7" fmla="*/ 3866538 h 10747"/>
                <a:gd name="T8" fmla="*/ 0 w 8562"/>
                <a:gd name="T9" fmla="*/ 3862220 h 10747"/>
                <a:gd name="T10" fmla="*/ 2159 w 8562"/>
                <a:gd name="T11" fmla="*/ 4318 h 10747"/>
                <a:gd name="T12" fmla="*/ 6478 w 8562"/>
                <a:gd name="T13" fmla="*/ 0 h 10747"/>
                <a:gd name="T14" fmla="*/ 3076459 w 8562"/>
                <a:gd name="T15" fmla="*/ 0 h 10747"/>
                <a:gd name="T16" fmla="*/ 3080777 w 8562"/>
                <a:gd name="T17" fmla="*/ 4318 h 10747"/>
                <a:gd name="T18" fmla="*/ 3078618 w 8562"/>
                <a:gd name="T19" fmla="*/ 3862220 h 107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62" h="10747">
                  <a:moveTo>
                    <a:pt x="8555" y="10734"/>
                  </a:moveTo>
                  <a:lnTo>
                    <a:pt x="8555" y="10734"/>
                  </a:lnTo>
                  <a:cubicBezTo>
                    <a:pt x="8555" y="10740"/>
                    <a:pt x="8549" y="10746"/>
                    <a:pt x="8543" y="10746"/>
                  </a:cubicBezTo>
                  <a:cubicBezTo>
                    <a:pt x="12" y="10746"/>
                    <a:pt x="12" y="10746"/>
                    <a:pt x="12" y="10746"/>
                  </a:cubicBezTo>
                  <a:cubicBezTo>
                    <a:pt x="6" y="10746"/>
                    <a:pt x="0" y="10740"/>
                    <a:pt x="0" y="1073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6"/>
                    <a:pt x="12" y="0"/>
                    <a:pt x="18" y="0"/>
                  </a:cubicBezTo>
                  <a:cubicBezTo>
                    <a:pt x="8549" y="0"/>
                    <a:pt x="8549" y="0"/>
                    <a:pt x="8549" y="0"/>
                  </a:cubicBezTo>
                  <a:cubicBezTo>
                    <a:pt x="8555" y="0"/>
                    <a:pt x="8561" y="6"/>
                    <a:pt x="8561" y="12"/>
                  </a:cubicBezTo>
                  <a:lnTo>
                    <a:pt x="8555" y="1073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sz="1116" dirty="0"/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205BEF63-6840-5649-AC3B-25BA17FFBB49}"/>
              </a:ext>
            </a:extLst>
          </p:cNvPr>
          <p:cNvGrpSpPr/>
          <p:nvPr userDrawn="1"/>
        </p:nvGrpSpPr>
        <p:grpSpPr>
          <a:xfrm>
            <a:off x="3471280" y="4037399"/>
            <a:ext cx="922810" cy="1497616"/>
            <a:chOff x="10433998" y="624355"/>
            <a:chExt cx="3262927" cy="5297089"/>
          </a:xfrm>
        </p:grpSpPr>
        <p:grpSp>
          <p:nvGrpSpPr>
            <p:cNvPr id="62" name="Gruppo 61">
              <a:extLst>
                <a:ext uri="{FF2B5EF4-FFF2-40B4-BE49-F238E27FC236}">
                  <a16:creationId xmlns:a16="http://schemas.microsoft.com/office/drawing/2014/main" id="{CCB59E9E-4CC7-9C45-A366-594046DE8C52}"/>
                </a:ext>
              </a:extLst>
            </p:cNvPr>
            <p:cNvGrpSpPr/>
            <p:nvPr/>
          </p:nvGrpSpPr>
          <p:grpSpPr>
            <a:xfrm>
              <a:off x="10433998" y="624355"/>
              <a:ext cx="3262927" cy="5297089"/>
              <a:chOff x="10433998" y="624355"/>
              <a:chExt cx="3262927" cy="5297089"/>
            </a:xfrm>
          </p:grpSpPr>
          <p:sp>
            <p:nvSpPr>
              <p:cNvPr id="64" name="Freeform 413">
                <a:extLst>
                  <a:ext uri="{FF2B5EF4-FFF2-40B4-BE49-F238E27FC236}">
                    <a16:creationId xmlns:a16="http://schemas.microsoft.com/office/drawing/2014/main" id="{7F4E070B-8A1F-A54B-9430-5172DAF40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6481" y="5683174"/>
                <a:ext cx="2910444" cy="238270"/>
              </a:xfrm>
              <a:custGeom>
                <a:avLst/>
                <a:gdLst>
                  <a:gd name="T0" fmla="*/ 0 w 5064"/>
                  <a:gd name="T1" fmla="*/ 0 h 419"/>
                  <a:gd name="T2" fmla="*/ 1820384 w 5064"/>
                  <a:gd name="T3" fmla="*/ 0 h 419"/>
                  <a:gd name="T4" fmla="*/ 1820384 w 5064"/>
                  <a:gd name="T5" fmla="*/ 148859 h 419"/>
                  <a:gd name="T6" fmla="*/ 0 w 5064"/>
                  <a:gd name="T7" fmla="*/ 148859 h 419"/>
                  <a:gd name="T8" fmla="*/ 0 w 5064"/>
                  <a:gd name="T9" fmla="*/ 0 h 4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64" h="419">
                    <a:moveTo>
                      <a:pt x="0" y="0"/>
                    </a:moveTo>
                    <a:lnTo>
                      <a:pt x="5063" y="0"/>
                    </a:lnTo>
                    <a:lnTo>
                      <a:pt x="5063" y="418"/>
                    </a:lnTo>
                    <a:lnTo>
                      <a:pt x="0" y="418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65" name="Freeform 414">
                <a:extLst>
                  <a:ext uri="{FF2B5EF4-FFF2-40B4-BE49-F238E27FC236}">
                    <a16:creationId xmlns:a16="http://schemas.microsoft.com/office/drawing/2014/main" id="{946ACF48-7DA2-9E46-B75A-FF0F2075A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3998" y="5695973"/>
                <a:ext cx="492294" cy="182149"/>
              </a:xfrm>
              <a:custGeom>
                <a:avLst/>
                <a:gdLst>
                  <a:gd name="T0" fmla="*/ 0 w 861"/>
                  <a:gd name="T1" fmla="*/ 0 h 323"/>
                  <a:gd name="T2" fmla="*/ 307597 w 861"/>
                  <a:gd name="T3" fmla="*/ 0 h 323"/>
                  <a:gd name="T4" fmla="*/ 307597 w 861"/>
                  <a:gd name="T5" fmla="*/ 113939 h 323"/>
                  <a:gd name="T6" fmla="*/ 0 w 861"/>
                  <a:gd name="T7" fmla="*/ 113939 h 323"/>
                  <a:gd name="T8" fmla="*/ 0 w 861"/>
                  <a:gd name="T9" fmla="*/ 0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323">
                    <a:moveTo>
                      <a:pt x="0" y="0"/>
                    </a:moveTo>
                    <a:lnTo>
                      <a:pt x="860" y="0"/>
                    </a:lnTo>
                    <a:lnTo>
                      <a:pt x="860" y="322"/>
                    </a:lnTo>
                    <a:lnTo>
                      <a:pt x="0" y="322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66" name="Freeform 438">
                <a:extLst>
                  <a:ext uri="{FF2B5EF4-FFF2-40B4-BE49-F238E27FC236}">
                    <a16:creationId xmlns:a16="http://schemas.microsoft.com/office/drawing/2014/main" id="{6327EEC1-A648-A148-AF60-A26E4710A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4725" y="624355"/>
                <a:ext cx="2575684" cy="5205522"/>
              </a:xfrm>
              <a:custGeom>
                <a:avLst/>
                <a:gdLst>
                  <a:gd name="T0" fmla="*/ 0 w 4479"/>
                  <a:gd name="T1" fmla="*/ 0 h 9052"/>
                  <a:gd name="T2" fmla="*/ 1610847 w 4479"/>
                  <a:gd name="T3" fmla="*/ 0 h 9052"/>
                  <a:gd name="T4" fmla="*/ 1610847 w 4479"/>
                  <a:gd name="T5" fmla="*/ 3256978 h 9052"/>
                  <a:gd name="T6" fmla="*/ 0 w 4479"/>
                  <a:gd name="T7" fmla="*/ 3256978 h 9052"/>
                  <a:gd name="T8" fmla="*/ 0 w 4479"/>
                  <a:gd name="T9" fmla="*/ 0 h 90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79" h="9052">
                    <a:moveTo>
                      <a:pt x="0" y="0"/>
                    </a:moveTo>
                    <a:lnTo>
                      <a:pt x="4478" y="0"/>
                    </a:lnTo>
                    <a:lnTo>
                      <a:pt x="4478" y="9051"/>
                    </a:lnTo>
                    <a:lnTo>
                      <a:pt x="0" y="9051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67" name="Freeform 439">
                <a:extLst>
                  <a:ext uri="{FF2B5EF4-FFF2-40B4-BE49-F238E27FC236}">
                    <a16:creationId xmlns:a16="http://schemas.microsoft.com/office/drawing/2014/main" id="{4DDB08AB-992F-374E-B526-7D9CF93E5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5253" y="649954"/>
                <a:ext cx="2516609" cy="5142507"/>
              </a:xfrm>
              <a:custGeom>
                <a:avLst/>
                <a:gdLst>
                  <a:gd name="T0" fmla="*/ 1574337 w 4378"/>
                  <a:gd name="T1" fmla="*/ 3002519 h 8944"/>
                  <a:gd name="T2" fmla="*/ 1574337 w 4378"/>
                  <a:gd name="T3" fmla="*/ 3002519 h 8944"/>
                  <a:gd name="T4" fmla="*/ 1355290 w 4378"/>
                  <a:gd name="T5" fmla="*/ 3217293 h 8944"/>
                  <a:gd name="T6" fmla="*/ 221206 w 4378"/>
                  <a:gd name="T7" fmla="*/ 3217293 h 8944"/>
                  <a:gd name="T8" fmla="*/ 0 w 4378"/>
                  <a:gd name="T9" fmla="*/ 3002519 h 8944"/>
                  <a:gd name="T10" fmla="*/ 0 w 4378"/>
                  <a:gd name="T11" fmla="*/ 214774 h 8944"/>
                  <a:gd name="T12" fmla="*/ 221206 w 4378"/>
                  <a:gd name="T13" fmla="*/ 0 h 8944"/>
                  <a:gd name="T14" fmla="*/ 1355290 w 4378"/>
                  <a:gd name="T15" fmla="*/ 0 h 8944"/>
                  <a:gd name="T16" fmla="*/ 1574337 w 4378"/>
                  <a:gd name="T17" fmla="*/ 214774 h 8944"/>
                  <a:gd name="T18" fmla="*/ 1574337 w 4378"/>
                  <a:gd name="T19" fmla="*/ 3002519 h 89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78" h="8944">
                    <a:moveTo>
                      <a:pt x="4377" y="8346"/>
                    </a:moveTo>
                    <a:lnTo>
                      <a:pt x="4377" y="8346"/>
                    </a:lnTo>
                    <a:cubicBezTo>
                      <a:pt x="4377" y="8674"/>
                      <a:pt x="4108" y="8943"/>
                      <a:pt x="3768" y="8943"/>
                    </a:cubicBezTo>
                    <a:cubicBezTo>
                      <a:pt x="615" y="8943"/>
                      <a:pt x="615" y="8943"/>
                      <a:pt x="615" y="8943"/>
                    </a:cubicBezTo>
                    <a:cubicBezTo>
                      <a:pt x="275" y="8943"/>
                      <a:pt x="0" y="8674"/>
                      <a:pt x="0" y="8346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0" y="269"/>
                      <a:pt x="275" y="0"/>
                      <a:pt x="615" y="0"/>
                    </a:cubicBezTo>
                    <a:cubicBezTo>
                      <a:pt x="3768" y="0"/>
                      <a:pt x="3768" y="0"/>
                      <a:pt x="3768" y="0"/>
                    </a:cubicBezTo>
                    <a:cubicBezTo>
                      <a:pt x="4102" y="0"/>
                      <a:pt x="4377" y="269"/>
                      <a:pt x="4377" y="597"/>
                    </a:cubicBezTo>
                    <a:cubicBezTo>
                      <a:pt x="4377" y="8346"/>
                      <a:pt x="4377" y="8346"/>
                      <a:pt x="4377" y="8346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 dirty="0"/>
              </a:p>
            </p:txBody>
          </p:sp>
          <p:sp>
            <p:nvSpPr>
              <p:cNvPr id="68" name="Freeform 441">
                <a:extLst>
                  <a:ext uri="{FF2B5EF4-FFF2-40B4-BE49-F238E27FC236}">
                    <a16:creationId xmlns:a16="http://schemas.microsoft.com/office/drawing/2014/main" id="{7C1B748E-B5EB-8540-984B-73228ABE6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5101" y="959116"/>
                <a:ext cx="88613" cy="83691"/>
              </a:xfrm>
              <a:custGeom>
                <a:avLst/>
                <a:gdLst>
                  <a:gd name="T0" fmla="*/ 0 w 157"/>
                  <a:gd name="T1" fmla="*/ 0 h 151"/>
                  <a:gd name="T2" fmla="*/ 55205 w 157"/>
                  <a:gd name="T3" fmla="*/ 0 h 151"/>
                  <a:gd name="T4" fmla="*/ 55205 w 157"/>
                  <a:gd name="T5" fmla="*/ 52037 h 151"/>
                  <a:gd name="T6" fmla="*/ 0 w 157"/>
                  <a:gd name="T7" fmla="*/ 52037 h 151"/>
                  <a:gd name="T8" fmla="*/ 0 w 157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51">
                    <a:moveTo>
                      <a:pt x="0" y="0"/>
                    </a:moveTo>
                    <a:lnTo>
                      <a:pt x="156" y="0"/>
                    </a:lnTo>
                    <a:lnTo>
                      <a:pt x="156" y="150"/>
                    </a:lnTo>
                    <a:lnTo>
                      <a:pt x="0" y="150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69" name="Freeform 442">
                <a:extLst>
                  <a:ext uri="{FF2B5EF4-FFF2-40B4-BE49-F238E27FC236}">
                    <a16:creationId xmlns:a16="http://schemas.microsoft.com/office/drawing/2014/main" id="{3F1A7720-B97C-A942-95D7-294CE4C41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5778" y="976838"/>
                <a:ext cx="45292" cy="46276"/>
              </a:xfrm>
              <a:custGeom>
                <a:avLst/>
                <a:gdLst>
                  <a:gd name="T0" fmla="*/ 28237 w 85"/>
                  <a:gd name="T1" fmla="*/ 14118 h 85"/>
                  <a:gd name="T2" fmla="*/ 28237 w 85"/>
                  <a:gd name="T3" fmla="*/ 14118 h 85"/>
                  <a:gd name="T4" fmla="*/ 14118 w 85"/>
                  <a:gd name="T5" fmla="*/ 28237 h 85"/>
                  <a:gd name="T6" fmla="*/ 0 w 85"/>
                  <a:gd name="T7" fmla="*/ 14118 h 85"/>
                  <a:gd name="T8" fmla="*/ 14118 w 85"/>
                  <a:gd name="T9" fmla="*/ 0 h 85"/>
                  <a:gd name="T10" fmla="*/ 28237 w 85"/>
                  <a:gd name="T11" fmla="*/ 14118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85">
                    <a:moveTo>
                      <a:pt x="84" y="42"/>
                    </a:moveTo>
                    <a:lnTo>
                      <a:pt x="84" y="42"/>
                    </a:lnTo>
                    <a:cubicBezTo>
                      <a:pt x="84" y="66"/>
                      <a:pt x="66" y="84"/>
                      <a:pt x="42" y="84"/>
                    </a:cubicBezTo>
                    <a:cubicBezTo>
                      <a:pt x="18" y="84"/>
                      <a:pt x="0" y="66"/>
                      <a:pt x="0" y="42"/>
                    </a:cubicBezTo>
                    <a:cubicBezTo>
                      <a:pt x="0" y="18"/>
                      <a:pt x="18" y="0"/>
                      <a:pt x="42" y="0"/>
                    </a:cubicBezTo>
                    <a:cubicBezTo>
                      <a:pt x="66" y="0"/>
                      <a:pt x="84" y="18"/>
                      <a:pt x="84" y="42"/>
                    </a:cubicBezTo>
                  </a:path>
                </a:pathLst>
              </a:custGeom>
              <a:solidFill>
                <a:srgbClr val="0A0B0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70" name="Freeform 443">
                <a:extLst>
                  <a:ext uri="{FF2B5EF4-FFF2-40B4-BE49-F238E27FC236}">
                    <a16:creationId xmlns:a16="http://schemas.microsoft.com/office/drawing/2014/main" id="{3CE7CF74-CC2F-AB47-B56A-F5896A8F4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2670" y="984714"/>
                <a:ext cx="41353" cy="35446"/>
              </a:xfrm>
              <a:custGeom>
                <a:avLst/>
                <a:gdLst>
                  <a:gd name="T0" fmla="*/ 0 w 73"/>
                  <a:gd name="T1" fmla="*/ 0 h 67"/>
                  <a:gd name="T2" fmla="*/ 25050 w 73"/>
                  <a:gd name="T3" fmla="*/ 0 h 67"/>
                  <a:gd name="T4" fmla="*/ 25050 w 73"/>
                  <a:gd name="T5" fmla="*/ 21892 h 67"/>
                  <a:gd name="T6" fmla="*/ 0 w 73"/>
                  <a:gd name="T7" fmla="*/ 21892 h 67"/>
                  <a:gd name="T8" fmla="*/ 0 w 73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72" y="0"/>
                    </a:lnTo>
                    <a:lnTo>
                      <a:pt x="72" y="66"/>
                    </a:lnTo>
                    <a:lnTo>
                      <a:pt x="0" y="66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71" name="Freeform 444">
                <a:extLst>
                  <a:ext uri="{FF2B5EF4-FFF2-40B4-BE49-F238E27FC236}">
                    <a16:creationId xmlns:a16="http://schemas.microsoft.com/office/drawing/2014/main" id="{9ADE0470-4713-2C4E-BC83-C79F31682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6138" y="984714"/>
                <a:ext cx="4923" cy="1969"/>
              </a:xfrm>
              <a:custGeom>
                <a:avLst/>
                <a:gdLst>
                  <a:gd name="T0" fmla="*/ 1465 w 13"/>
                  <a:gd name="T1" fmla="*/ 227 h 7"/>
                  <a:gd name="T2" fmla="*/ 0 w 13"/>
                  <a:gd name="T3" fmla="*/ 227 h 7"/>
                  <a:gd name="T4" fmla="*/ 0 w 13"/>
                  <a:gd name="T5" fmla="*/ 0 h 7"/>
                  <a:gd name="T6" fmla="*/ 1465 w 13"/>
                  <a:gd name="T7" fmla="*/ 0 h 7"/>
                  <a:gd name="T8" fmla="*/ 0 w 13"/>
                  <a:gd name="T9" fmla="*/ 0 h 7"/>
                  <a:gd name="T10" fmla="*/ 1465 w 13"/>
                  <a:gd name="T11" fmla="*/ 0 h 7"/>
                  <a:gd name="T12" fmla="*/ 2931 w 13"/>
                  <a:gd name="T13" fmla="*/ 0 h 7"/>
                  <a:gd name="T14" fmla="*/ 2931 w 13"/>
                  <a:gd name="T15" fmla="*/ 227 h 7"/>
                  <a:gd name="T16" fmla="*/ 2931 w 13"/>
                  <a:gd name="T17" fmla="*/ 1360 h 7"/>
                  <a:gd name="T18" fmla="*/ 2931 w 13"/>
                  <a:gd name="T19" fmla="*/ 227 h 7"/>
                  <a:gd name="T20" fmla="*/ 1465 w 13"/>
                  <a:gd name="T21" fmla="*/ 22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7">
                    <a:moveTo>
                      <a:pt x="6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ubicBezTo>
                      <a:pt x="12" y="1"/>
                      <a:pt x="12" y="3"/>
                      <a:pt x="12" y="1"/>
                    </a:cubicBezTo>
                    <a:lnTo>
                      <a:pt x="12" y="6"/>
                    </a:lnTo>
                    <a:cubicBezTo>
                      <a:pt x="12" y="1"/>
                      <a:pt x="12" y="0"/>
                      <a:pt x="12" y="1"/>
                    </a:cubicBezTo>
                    <a:lnTo>
                      <a:pt x="6" y="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72" name="Freeform 445">
                <a:extLst>
                  <a:ext uri="{FF2B5EF4-FFF2-40B4-BE49-F238E27FC236}">
                    <a16:creationId xmlns:a16="http://schemas.microsoft.com/office/drawing/2014/main" id="{912F84B5-AE11-C34F-BAD0-92209A9D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6172" y="976838"/>
                <a:ext cx="421404" cy="46276"/>
              </a:xfrm>
              <a:custGeom>
                <a:avLst/>
                <a:gdLst>
                  <a:gd name="T0" fmla="*/ 0 w 736"/>
                  <a:gd name="T1" fmla="*/ 0 h 85"/>
                  <a:gd name="T2" fmla="*/ 263150 w 736"/>
                  <a:gd name="T3" fmla="*/ 0 h 85"/>
                  <a:gd name="T4" fmla="*/ 263150 w 736"/>
                  <a:gd name="T5" fmla="*/ 28237 h 85"/>
                  <a:gd name="T6" fmla="*/ 0 w 736"/>
                  <a:gd name="T7" fmla="*/ 28237 h 85"/>
                  <a:gd name="T8" fmla="*/ 0 w 73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6" h="85">
                    <a:moveTo>
                      <a:pt x="0" y="0"/>
                    </a:moveTo>
                    <a:lnTo>
                      <a:pt x="735" y="0"/>
                    </a:lnTo>
                    <a:lnTo>
                      <a:pt x="735" y="84"/>
                    </a:lnTo>
                    <a:lnTo>
                      <a:pt x="0" y="84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2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73" name="Freeform 455">
                <a:extLst>
                  <a:ext uri="{FF2B5EF4-FFF2-40B4-BE49-F238E27FC236}">
                    <a16:creationId xmlns:a16="http://schemas.microsoft.com/office/drawing/2014/main" id="{4BC78A6E-7D06-CB4E-B1F3-6105796F9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3372" y="5297214"/>
                <a:ext cx="393835" cy="383005"/>
              </a:xfrm>
              <a:custGeom>
                <a:avLst/>
                <a:gdLst>
                  <a:gd name="T0" fmla="*/ 0 w 688"/>
                  <a:gd name="T1" fmla="*/ 0 h 670"/>
                  <a:gd name="T2" fmla="*/ 245688 w 688"/>
                  <a:gd name="T3" fmla="*/ 0 h 670"/>
                  <a:gd name="T4" fmla="*/ 245688 w 688"/>
                  <a:gd name="T5" fmla="*/ 239339 h 670"/>
                  <a:gd name="T6" fmla="*/ 0 w 688"/>
                  <a:gd name="T7" fmla="*/ 239339 h 670"/>
                  <a:gd name="T8" fmla="*/ 0 w 688"/>
                  <a:gd name="T9" fmla="*/ 0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8" h="670">
                    <a:moveTo>
                      <a:pt x="0" y="0"/>
                    </a:moveTo>
                    <a:lnTo>
                      <a:pt x="687" y="0"/>
                    </a:lnTo>
                    <a:lnTo>
                      <a:pt x="687" y="669"/>
                    </a:lnTo>
                    <a:lnTo>
                      <a:pt x="0" y="669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74" name="Freeform 456">
                <a:extLst>
                  <a:ext uri="{FF2B5EF4-FFF2-40B4-BE49-F238E27FC236}">
                    <a16:creationId xmlns:a16="http://schemas.microsoft.com/office/drawing/2014/main" id="{83F3BED3-0175-8B4E-963B-0B61E55E3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9126" y="5310015"/>
                <a:ext cx="365283" cy="355436"/>
              </a:xfrm>
              <a:custGeom>
                <a:avLst/>
                <a:gdLst>
                  <a:gd name="T0" fmla="*/ 228228 w 640"/>
                  <a:gd name="T1" fmla="*/ 111118 h 622"/>
                  <a:gd name="T2" fmla="*/ 228228 w 640"/>
                  <a:gd name="T3" fmla="*/ 111118 h 622"/>
                  <a:gd name="T4" fmla="*/ 115364 w 640"/>
                  <a:gd name="T5" fmla="*/ 221879 h 622"/>
                  <a:gd name="T6" fmla="*/ 0 w 640"/>
                  <a:gd name="T7" fmla="*/ 111118 h 622"/>
                  <a:gd name="T8" fmla="*/ 115364 w 640"/>
                  <a:gd name="T9" fmla="*/ 0 h 622"/>
                  <a:gd name="T10" fmla="*/ 228228 w 640"/>
                  <a:gd name="T11" fmla="*/ 111118 h 6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0" h="622">
                    <a:moveTo>
                      <a:pt x="639" y="311"/>
                    </a:moveTo>
                    <a:lnTo>
                      <a:pt x="639" y="311"/>
                    </a:lnTo>
                    <a:cubicBezTo>
                      <a:pt x="639" y="484"/>
                      <a:pt x="496" y="621"/>
                      <a:pt x="323" y="621"/>
                    </a:cubicBezTo>
                    <a:cubicBezTo>
                      <a:pt x="144" y="621"/>
                      <a:pt x="0" y="484"/>
                      <a:pt x="0" y="311"/>
                    </a:cubicBezTo>
                    <a:cubicBezTo>
                      <a:pt x="0" y="143"/>
                      <a:pt x="144" y="0"/>
                      <a:pt x="323" y="0"/>
                    </a:cubicBezTo>
                    <a:cubicBezTo>
                      <a:pt x="496" y="0"/>
                      <a:pt x="639" y="137"/>
                      <a:pt x="639" y="311"/>
                    </a:cubicBezTo>
                  </a:path>
                </a:pathLst>
              </a:custGeom>
              <a:solidFill>
                <a:srgbClr val="CD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75" name="Freeform 457">
                <a:extLst>
                  <a:ext uri="{FF2B5EF4-FFF2-40B4-BE49-F238E27FC236}">
                    <a16:creationId xmlns:a16="http://schemas.microsoft.com/office/drawing/2014/main" id="{DCC1DF93-D04F-4143-AE4A-077993896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4228" y="5490194"/>
                <a:ext cx="180179" cy="177227"/>
              </a:xfrm>
              <a:custGeom>
                <a:avLst/>
                <a:gdLst>
                  <a:gd name="T0" fmla="*/ 0 w 317"/>
                  <a:gd name="T1" fmla="*/ 0 h 311"/>
                  <a:gd name="T2" fmla="*/ 112349 w 317"/>
                  <a:gd name="T3" fmla="*/ 0 h 311"/>
                  <a:gd name="T4" fmla="*/ 112349 w 317"/>
                  <a:gd name="T5" fmla="*/ 110761 h 311"/>
                  <a:gd name="T6" fmla="*/ 0 w 317"/>
                  <a:gd name="T7" fmla="*/ 110761 h 311"/>
                  <a:gd name="T8" fmla="*/ 0 w 317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7" h="311">
                    <a:moveTo>
                      <a:pt x="0" y="0"/>
                    </a:moveTo>
                    <a:lnTo>
                      <a:pt x="316" y="0"/>
                    </a:lnTo>
                    <a:lnTo>
                      <a:pt x="316" y="310"/>
                    </a:lnTo>
                    <a:lnTo>
                      <a:pt x="0" y="310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2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76" name="Freeform 458">
                <a:extLst>
                  <a:ext uri="{FF2B5EF4-FFF2-40B4-BE49-F238E27FC236}">
                    <a16:creationId xmlns:a16="http://schemas.microsoft.com/office/drawing/2014/main" id="{40506CBE-479A-8242-878E-8EB407BC2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9126" y="5490194"/>
                <a:ext cx="365283" cy="177227"/>
              </a:xfrm>
              <a:custGeom>
                <a:avLst/>
                <a:gdLst>
                  <a:gd name="T0" fmla="*/ 0 w 640"/>
                  <a:gd name="T1" fmla="*/ 0 h 311"/>
                  <a:gd name="T2" fmla="*/ 228228 w 640"/>
                  <a:gd name="T3" fmla="*/ 0 h 311"/>
                  <a:gd name="T4" fmla="*/ 228228 w 640"/>
                  <a:gd name="T5" fmla="*/ 110761 h 311"/>
                  <a:gd name="T6" fmla="*/ 0 w 640"/>
                  <a:gd name="T7" fmla="*/ 110761 h 311"/>
                  <a:gd name="T8" fmla="*/ 0 w 640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0" h="311">
                    <a:moveTo>
                      <a:pt x="0" y="0"/>
                    </a:moveTo>
                    <a:lnTo>
                      <a:pt x="639" y="0"/>
                    </a:lnTo>
                    <a:lnTo>
                      <a:pt x="639" y="310"/>
                    </a:lnTo>
                    <a:lnTo>
                      <a:pt x="0" y="310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2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</p:grpSp>
        <p:sp>
          <p:nvSpPr>
            <p:cNvPr id="63" name="Freeform 440">
              <a:extLst>
                <a:ext uri="{FF2B5EF4-FFF2-40B4-BE49-F238E27FC236}">
                  <a16:creationId xmlns:a16="http://schemas.microsoft.com/office/drawing/2014/main" id="{146B54E3-432D-794F-A730-1CB8744EF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246" y="1281076"/>
              <a:ext cx="2394521" cy="3953124"/>
            </a:xfrm>
            <a:custGeom>
              <a:avLst/>
              <a:gdLst>
                <a:gd name="T0" fmla="*/ 1498142 w 4168"/>
                <a:gd name="T1" fmla="*/ 2472804 h 6873"/>
                <a:gd name="T2" fmla="*/ 0 w 4168"/>
                <a:gd name="T3" fmla="*/ 2472804 h 6873"/>
                <a:gd name="T4" fmla="*/ 0 w 4168"/>
                <a:gd name="T5" fmla="*/ 2159 h 6873"/>
                <a:gd name="T6" fmla="*/ 1498142 w 4168"/>
                <a:gd name="T7" fmla="*/ 0 h 6873"/>
                <a:gd name="T8" fmla="*/ 1498142 w 4168"/>
                <a:gd name="T9" fmla="*/ 2472804 h 68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68" h="6873">
                  <a:moveTo>
                    <a:pt x="4167" y="6872"/>
                  </a:moveTo>
                  <a:lnTo>
                    <a:pt x="0" y="6872"/>
                  </a:lnTo>
                  <a:lnTo>
                    <a:pt x="0" y="6"/>
                  </a:lnTo>
                  <a:lnTo>
                    <a:pt x="4167" y="0"/>
                  </a:lnTo>
                  <a:lnTo>
                    <a:pt x="4167" y="687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sz="1116" dirty="0"/>
            </a:p>
          </p:txBody>
        </p:sp>
      </p:grp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AF0CD26-1334-4446-B1F0-0513CB748A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04140" y="2361904"/>
            <a:ext cx="3676007" cy="2088796"/>
          </a:xfrm>
          <a:custGeom>
            <a:avLst/>
            <a:gdLst>
              <a:gd name="connsiteX0" fmla="*/ 0 w 4546940"/>
              <a:gd name="connsiteY0" fmla="*/ 0 h 2581641"/>
              <a:gd name="connsiteX1" fmla="*/ 4546940 w 4546940"/>
              <a:gd name="connsiteY1" fmla="*/ 0 h 2581641"/>
              <a:gd name="connsiteX2" fmla="*/ 4546940 w 4546940"/>
              <a:gd name="connsiteY2" fmla="*/ 2581641 h 2581641"/>
              <a:gd name="connsiteX3" fmla="*/ 0 w 4546940"/>
              <a:gd name="connsiteY3" fmla="*/ 2581641 h 2581641"/>
              <a:gd name="connsiteX4" fmla="*/ 0 w 4546940"/>
              <a:gd name="connsiteY4" fmla="*/ 0 h 2581641"/>
              <a:gd name="connsiteX0" fmla="*/ 0 w 4546940"/>
              <a:gd name="connsiteY0" fmla="*/ 0 h 2581641"/>
              <a:gd name="connsiteX1" fmla="*/ 4546940 w 4546940"/>
              <a:gd name="connsiteY1" fmla="*/ 0 h 2581641"/>
              <a:gd name="connsiteX2" fmla="*/ 3756730 w 4546940"/>
              <a:gd name="connsiteY2" fmla="*/ 1372341 h 2581641"/>
              <a:gd name="connsiteX3" fmla="*/ 4546940 w 4546940"/>
              <a:gd name="connsiteY3" fmla="*/ 2581641 h 2581641"/>
              <a:gd name="connsiteX4" fmla="*/ 0 w 4546940"/>
              <a:gd name="connsiteY4" fmla="*/ 2581641 h 2581641"/>
              <a:gd name="connsiteX5" fmla="*/ 0 w 4546940"/>
              <a:gd name="connsiteY5" fmla="*/ 0 h 2581641"/>
              <a:gd name="connsiteX0" fmla="*/ 0 w 4546940"/>
              <a:gd name="connsiteY0" fmla="*/ 0 h 2581641"/>
              <a:gd name="connsiteX1" fmla="*/ 4546940 w 4546940"/>
              <a:gd name="connsiteY1" fmla="*/ 0 h 2581641"/>
              <a:gd name="connsiteX2" fmla="*/ 3756730 w 4546940"/>
              <a:gd name="connsiteY2" fmla="*/ 1372341 h 2581641"/>
              <a:gd name="connsiteX3" fmla="*/ 3758796 w 4546940"/>
              <a:gd name="connsiteY3" fmla="*/ 2581641 h 2581641"/>
              <a:gd name="connsiteX4" fmla="*/ 0 w 4546940"/>
              <a:gd name="connsiteY4" fmla="*/ 2581641 h 2581641"/>
              <a:gd name="connsiteX5" fmla="*/ 0 w 4546940"/>
              <a:gd name="connsiteY5" fmla="*/ 0 h 2581641"/>
              <a:gd name="connsiteX0" fmla="*/ 0 w 4746584"/>
              <a:gd name="connsiteY0" fmla="*/ 0 h 2581641"/>
              <a:gd name="connsiteX1" fmla="*/ 4546940 w 4746584"/>
              <a:gd name="connsiteY1" fmla="*/ 0 h 2581641"/>
              <a:gd name="connsiteX2" fmla="*/ 3938157 w 4746584"/>
              <a:gd name="connsiteY2" fmla="*/ 1086405 h 2581641"/>
              <a:gd name="connsiteX3" fmla="*/ 3756730 w 4746584"/>
              <a:gd name="connsiteY3" fmla="*/ 1372341 h 2581641"/>
              <a:gd name="connsiteX4" fmla="*/ 3758796 w 4746584"/>
              <a:gd name="connsiteY4" fmla="*/ 2581641 h 2581641"/>
              <a:gd name="connsiteX5" fmla="*/ 0 w 4746584"/>
              <a:gd name="connsiteY5" fmla="*/ 2581641 h 2581641"/>
              <a:gd name="connsiteX6" fmla="*/ 0 w 4746584"/>
              <a:gd name="connsiteY6" fmla="*/ 0 h 2581641"/>
              <a:gd name="connsiteX0" fmla="*/ 0 w 4546940"/>
              <a:gd name="connsiteY0" fmla="*/ 5 h 2581646"/>
              <a:gd name="connsiteX1" fmla="*/ 4546940 w 4546940"/>
              <a:gd name="connsiteY1" fmla="*/ 5 h 2581646"/>
              <a:gd name="connsiteX2" fmla="*/ 3938157 w 4546940"/>
              <a:gd name="connsiteY2" fmla="*/ 1086410 h 2581646"/>
              <a:gd name="connsiteX3" fmla="*/ 3756730 w 4546940"/>
              <a:gd name="connsiteY3" fmla="*/ 1372346 h 2581646"/>
              <a:gd name="connsiteX4" fmla="*/ 3758796 w 4546940"/>
              <a:gd name="connsiteY4" fmla="*/ 2581646 h 2581646"/>
              <a:gd name="connsiteX5" fmla="*/ 0 w 4546940"/>
              <a:gd name="connsiteY5" fmla="*/ 2581646 h 2581646"/>
              <a:gd name="connsiteX6" fmla="*/ 0 w 4546940"/>
              <a:gd name="connsiteY6" fmla="*/ 5 h 2581646"/>
              <a:gd name="connsiteX0" fmla="*/ 0 w 4603064"/>
              <a:gd name="connsiteY0" fmla="*/ 5 h 2581646"/>
              <a:gd name="connsiteX1" fmla="*/ 4546940 w 4603064"/>
              <a:gd name="connsiteY1" fmla="*/ 5 h 2581646"/>
              <a:gd name="connsiteX2" fmla="*/ 4544582 w 4603064"/>
              <a:gd name="connsiteY2" fmla="*/ 1083235 h 2581646"/>
              <a:gd name="connsiteX3" fmla="*/ 3756730 w 4603064"/>
              <a:gd name="connsiteY3" fmla="*/ 1372346 h 2581646"/>
              <a:gd name="connsiteX4" fmla="*/ 3758796 w 4603064"/>
              <a:gd name="connsiteY4" fmla="*/ 2581646 h 2581646"/>
              <a:gd name="connsiteX5" fmla="*/ 0 w 4603064"/>
              <a:gd name="connsiteY5" fmla="*/ 2581646 h 2581646"/>
              <a:gd name="connsiteX6" fmla="*/ 0 w 4603064"/>
              <a:gd name="connsiteY6" fmla="*/ 5 h 2581646"/>
              <a:gd name="connsiteX0" fmla="*/ 0 w 4546940"/>
              <a:gd name="connsiteY0" fmla="*/ 5 h 2581646"/>
              <a:gd name="connsiteX1" fmla="*/ 4546940 w 4546940"/>
              <a:gd name="connsiteY1" fmla="*/ 5 h 2581646"/>
              <a:gd name="connsiteX2" fmla="*/ 4544582 w 4546940"/>
              <a:gd name="connsiteY2" fmla="*/ 1083235 h 2581646"/>
              <a:gd name="connsiteX3" fmla="*/ 3756730 w 4546940"/>
              <a:gd name="connsiteY3" fmla="*/ 1372346 h 2581646"/>
              <a:gd name="connsiteX4" fmla="*/ 3758796 w 4546940"/>
              <a:gd name="connsiteY4" fmla="*/ 2581646 h 2581646"/>
              <a:gd name="connsiteX5" fmla="*/ 0 w 4546940"/>
              <a:gd name="connsiteY5" fmla="*/ 2581646 h 2581646"/>
              <a:gd name="connsiteX6" fmla="*/ 0 w 4546940"/>
              <a:gd name="connsiteY6" fmla="*/ 5 h 2581646"/>
              <a:gd name="connsiteX0" fmla="*/ 0 w 4546940"/>
              <a:gd name="connsiteY0" fmla="*/ 5 h 2581646"/>
              <a:gd name="connsiteX1" fmla="*/ 4546940 w 4546940"/>
              <a:gd name="connsiteY1" fmla="*/ 5 h 2581646"/>
              <a:gd name="connsiteX2" fmla="*/ 4544582 w 4546940"/>
              <a:gd name="connsiteY2" fmla="*/ 1083235 h 2581646"/>
              <a:gd name="connsiteX3" fmla="*/ 3756730 w 4546940"/>
              <a:gd name="connsiteY3" fmla="*/ 1372346 h 2581646"/>
              <a:gd name="connsiteX4" fmla="*/ 3758796 w 4546940"/>
              <a:gd name="connsiteY4" fmla="*/ 2581646 h 2581646"/>
              <a:gd name="connsiteX5" fmla="*/ 0 w 4546940"/>
              <a:gd name="connsiteY5" fmla="*/ 2581646 h 2581646"/>
              <a:gd name="connsiteX6" fmla="*/ 0 w 4546940"/>
              <a:gd name="connsiteY6" fmla="*/ 5 h 2581646"/>
              <a:gd name="connsiteX0" fmla="*/ 0 w 4546940"/>
              <a:gd name="connsiteY0" fmla="*/ 5 h 2581646"/>
              <a:gd name="connsiteX1" fmla="*/ 4546940 w 4546940"/>
              <a:gd name="connsiteY1" fmla="*/ 5 h 2581646"/>
              <a:gd name="connsiteX2" fmla="*/ 4544582 w 4546940"/>
              <a:gd name="connsiteY2" fmla="*/ 1083235 h 2581646"/>
              <a:gd name="connsiteX3" fmla="*/ 3893707 w 4546940"/>
              <a:gd name="connsiteY3" fmla="*/ 1083235 h 2581646"/>
              <a:gd name="connsiteX4" fmla="*/ 3756730 w 4546940"/>
              <a:gd name="connsiteY4" fmla="*/ 1372346 h 2581646"/>
              <a:gd name="connsiteX5" fmla="*/ 3758796 w 4546940"/>
              <a:gd name="connsiteY5" fmla="*/ 2581646 h 2581646"/>
              <a:gd name="connsiteX6" fmla="*/ 0 w 4546940"/>
              <a:gd name="connsiteY6" fmla="*/ 2581646 h 2581646"/>
              <a:gd name="connsiteX7" fmla="*/ 0 w 4546940"/>
              <a:gd name="connsiteY7" fmla="*/ 5 h 2581646"/>
              <a:gd name="connsiteX0" fmla="*/ 0 w 4546940"/>
              <a:gd name="connsiteY0" fmla="*/ 5 h 2581646"/>
              <a:gd name="connsiteX1" fmla="*/ 4546940 w 4546940"/>
              <a:gd name="connsiteY1" fmla="*/ 5 h 2581646"/>
              <a:gd name="connsiteX2" fmla="*/ 4544582 w 4546940"/>
              <a:gd name="connsiteY2" fmla="*/ 1083235 h 2581646"/>
              <a:gd name="connsiteX3" fmla="*/ 3893707 w 4546940"/>
              <a:gd name="connsiteY3" fmla="*/ 1083235 h 2581646"/>
              <a:gd name="connsiteX4" fmla="*/ 3756730 w 4546940"/>
              <a:gd name="connsiteY4" fmla="*/ 1213596 h 2581646"/>
              <a:gd name="connsiteX5" fmla="*/ 3758796 w 4546940"/>
              <a:gd name="connsiteY5" fmla="*/ 2581646 h 2581646"/>
              <a:gd name="connsiteX6" fmla="*/ 0 w 4546940"/>
              <a:gd name="connsiteY6" fmla="*/ 2581646 h 2581646"/>
              <a:gd name="connsiteX7" fmla="*/ 0 w 4546940"/>
              <a:gd name="connsiteY7" fmla="*/ 5 h 2581646"/>
              <a:gd name="connsiteX0" fmla="*/ 0 w 4546940"/>
              <a:gd name="connsiteY0" fmla="*/ 5 h 2581646"/>
              <a:gd name="connsiteX1" fmla="*/ 4546940 w 4546940"/>
              <a:gd name="connsiteY1" fmla="*/ 5 h 2581646"/>
              <a:gd name="connsiteX2" fmla="*/ 4544582 w 4546940"/>
              <a:gd name="connsiteY2" fmla="*/ 1083235 h 2581646"/>
              <a:gd name="connsiteX3" fmla="*/ 3893707 w 4546940"/>
              <a:gd name="connsiteY3" fmla="*/ 1083235 h 2581646"/>
              <a:gd name="connsiteX4" fmla="*/ 3756730 w 4546940"/>
              <a:gd name="connsiteY4" fmla="*/ 1213596 h 2581646"/>
              <a:gd name="connsiteX5" fmla="*/ 3758796 w 4546940"/>
              <a:gd name="connsiteY5" fmla="*/ 2581646 h 2581646"/>
              <a:gd name="connsiteX6" fmla="*/ 0 w 4546940"/>
              <a:gd name="connsiteY6" fmla="*/ 2581646 h 2581646"/>
              <a:gd name="connsiteX7" fmla="*/ 0 w 4546940"/>
              <a:gd name="connsiteY7" fmla="*/ 5 h 2581646"/>
              <a:gd name="connsiteX0" fmla="*/ 0 w 4546940"/>
              <a:gd name="connsiteY0" fmla="*/ 5 h 2581646"/>
              <a:gd name="connsiteX1" fmla="*/ 4546940 w 4546940"/>
              <a:gd name="connsiteY1" fmla="*/ 5 h 2581646"/>
              <a:gd name="connsiteX2" fmla="*/ 4544582 w 4546940"/>
              <a:gd name="connsiteY2" fmla="*/ 1083235 h 2581646"/>
              <a:gd name="connsiteX3" fmla="*/ 3893707 w 4546940"/>
              <a:gd name="connsiteY3" fmla="*/ 1083235 h 2581646"/>
              <a:gd name="connsiteX4" fmla="*/ 3756730 w 4546940"/>
              <a:gd name="connsiteY4" fmla="*/ 1213596 h 2581646"/>
              <a:gd name="connsiteX5" fmla="*/ 3758796 w 4546940"/>
              <a:gd name="connsiteY5" fmla="*/ 2581646 h 2581646"/>
              <a:gd name="connsiteX6" fmla="*/ 0 w 4546940"/>
              <a:gd name="connsiteY6" fmla="*/ 2581646 h 2581646"/>
              <a:gd name="connsiteX7" fmla="*/ 0 w 4546940"/>
              <a:gd name="connsiteY7" fmla="*/ 5 h 2581646"/>
              <a:gd name="connsiteX0" fmla="*/ 0 w 4546940"/>
              <a:gd name="connsiteY0" fmla="*/ 5 h 2581646"/>
              <a:gd name="connsiteX1" fmla="*/ 4546940 w 4546940"/>
              <a:gd name="connsiteY1" fmla="*/ 5 h 2581646"/>
              <a:gd name="connsiteX2" fmla="*/ 4544582 w 4546940"/>
              <a:gd name="connsiteY2" fmla="*/ 1083235 h 2581646"/>
              <a:gd name="connsiteX3" fmla="*/ 3893707 w 4546940"/>
              <a:gd name="connsiteY3" fmla="*/ 1083235 h 2581646"/>
              <a:gd name="connsiteX4" fmla="*/ 3756730 w 4546940"/>
              <a:gd name="connsiteY4" fmla="*/ 1213596 h 2581646"/>
              <a:gd name="connsiteX5" fmla="*/ 3758796 w 4546940"/>
              <a:gd name="connsiteY5" fmla="*/ 2581646 h 2581646"/>
              <a:gd name="connsiteX6" fmla="*/ 0 w 4546940"/>
              <a:gd name="connsiteY6" fmla="*/ 2581646 h 2581646"/>
              <a:gd name="connsiteX7" fmla="*/ 0 w 4546940"/>
              <a:gd name="connsiteY7" fmla="*/ 5 h 2581646"/>
              <a:gd name="connsiteX0" fmla="*/ 0 w 4546940"/>
              <a:gd name="connsiteY0" fmla="*/ 5 h 2581646"/>
              <a:gd name="connsiteX1" fmla="*/ 4546940 w 4546940"/>
              <a:gd name="connsiteY1" fmla="*/ 5 h 2581646"/>
              <a:gd name="connsiteX2" fmla="*/ 4544582 w 4546940"/>
              <a:gd name="connsiteY2" fmla="*/ 1083235 h 2581646"/>
              <a:gd name="connsiteX3" fmla="*/ 3893707 w 4546940"/>
              <a:gd name="connsiteY3" fmla="*/ 1083235 h 2581646"/>
              <a:gd name="connsiteX4" fmla="*/ 3756730 w 4546940"/>
              <a:gd name="connsiteY4" fmla="*/ 1213596 h 2581646"/>
              <a:gd name="connsiteX5" fmla="*/ 3758796 w 4546940"/>
              <a:gd name="connsiteY5" fmla="*/ 2581646 h 2581646"/>
              <a:gd name="connsiteX6" fmla="*/ 0 w 4546940"/>
              <a:gd name="connsiteY6" fmla="*/ 2581646 h 2581646"/>
              <a:gd name="connsiteX7" fmla="*/ 0 w 4546940"/>
              <a:gd name="connsiteY7" fmla="*/ 5 h 2581646"/>
              <a:gd name="connsiteX0" fmla="*/ 0 w 4546940"/>
              <a:gd name="connsiteY0" fmla="*/ 5 h 2581646"/>
              <a:gd name="connsiteX1" fmla="*/ 4546940 w 4546940"/>
              <a:gd name="connsiteY1" fmla="*/ 5 h 2581646"/>
              <a:gd name="connsiteX2" fmla="*/ 4544582 w 4546940"/>
              <a:gd name="connsiteY2" fmla="*/ 1083235 h 2581646"/>
              <a:gd name="connsiteX3" fmla="*/ 3893707 w 4546940"/>
              <a:gd name="connsiteY3" fmla="*/ 1083235 h 2581646"/>
              <a:gd name="connsiteX4" fmla="*/ 3756730 w 4546940"/>
              <a:gd name="connsiteY4" fmla="*/ 1213596 h 2581646"/>
              <a:gd name="connsiteX5" fmla="*/ 3758796 w 4546940"/>
              <a:gd name="connsiteY5" fmla="*/ 2581646 h 2581646"/>
              <a:gd name="connsiteX6" fmla="*/ 374309 w 4546940"/>
              <a:gd name="connsiteY6" fmla="*/ 2581416 h 2581646"/>
              <a:gd name="connsiteX7" fmla="*/ 0 w 4546940"/>
              <a:gd name="connsiteY7" fmla="*/ 2581646 h 2581646"/>
              <a:gd name="connsiteX8" fmla="*/ 0 w 4546940"/>
              <a:gd name="connsiteY8" fmla="*/ 5 h 2581646"/>
              <a:gd name="connsiteX0" fmla="*/ 5253 w 4552193"/>
              <a:gd name="connsiteY0" fmla="*/ 5 h 2581646"/>
              <a:gd name="connsiteX1" fmla="*/ 4552193 w 4552193"/>
              <a:gd name="connsiteY1" fmla="*/ 5 h 2581646"/>
              <a:gd name="connsiteX2" fmla="*/ 4549835 w 4552193"/>
              <a:gd name="connsiteY2" fmla="*/ 1083235 h 2581646"/>
              <a:gd name="connsiteX3" fmla="*/ 3898960 w 4552193"/>
              <a:gd name="connsiteY3" fmla="*/ 1083235 h 2581646"/>
              <a:gd name="connsiteX4" fmla="*/ 3761983 w 4552193"/>
              <a:gd name="connsiteY4" fmla="*/ 1213596 h 2581646"/>
              <a:gd name="connsiteX5" fmla="*/ 3764049 w 4552193"/>
              <a:gd name="connsiteY5" fmla="*/ 2581646 h 2581646"/>
              <a:gd name="connsiteX6" fmla="*/ 379562 w 4552193"/>
              <a:gd name="connsiteY6" fmla="*/ 2581416 h 2581646"/>
              <a:gd name="connsiteX7" fmla="*/ 5253 w 4552193"/>
              <a:gd name="connsiteY7" fmla="*/ 2581646 h 2581646"/>
              <a:gd name="connsiteX8" fmla="*/ 0 w 4552193"/>
              <a:gd name="connsiteY8" fmla="*/ 2063831 h 2581646"/>
              <a:gd name="connsiteX9" fmla="*/ 5253 w 4552193"/>
              <a:gd name="connsiteY9" fmla="*/ 5 h 2581646"/>
              <a:gd name="connsiteX0" fmla="*/ 5253 w 4552193"/>
              <a:gd name="connsiteY0" fmla="*/ 5 h 2581646"/>
              <a:gd name="connsiteX1" fmla="*/ 4552193 w 4552193"/>
              <a:gd name="connsiteY1" fmla="*/ 5 h 2581646"/>
              <a:gd name="connsiteX2" fmla="*/ 4549835 w 4552193"/>
              <a:gd name="connsiteY2" fmla="*/ 1083235 h 2581646"/>
              <a:gd name="connsiteX3" fmla="*/ 3898960 w 4552193"/>
              <a:gd name="connsiteY3" fmla="*/ 1083235 h 2581646"/>
              <a:gd name="connsiteX4" fmla="*/ 3761983 w 4552193"/>
              <a:gd name="connsiteY4" fmla="*/ 1213596 h 2581646"/>
              <a:gd name="connsiteX5" fmla="*/ 3764049 w 4552193"/>
              <a:gd name="connsiteY5" fmla="*/ 2581646 h 2581646"/>
              <a:gd name="connsiteX6" fmla="*/ 379562 w 4552193"/>
              <a:gd name="connsiteY6" fmla="*/ 2581416 h 2581646"/>
              <a:gd name="connsiteX7" fmla="*/ 5253 w 4552193"/>
              <a:gd name="connsiteY7" fmla="*/ 2581646 h 2581646"/>
              <a:gd name="connsiteX8" fmla="*/ 0 w 4552193"/>
              <a:gd name="connsiteY8" fmla="*/ 2063831 h 2581646"/>
              <a:gd name="connsiteX9" fmla="*/ 5253 w 4552193"/>
              <a:gd name="connsiteY9" fmla="*/ 5 h 2581646"/>
              <a:gd name="connsiteX0" fmla="*/ 7917 w 4554857"/>
              <a:gd name="connsiteY0" fmla="*/ 5 h 2581646"/>
              <a:gd name="connsiteX1" fmla="*/ 4554857 w 4554857"/>
              <a:gd name="connsiteY1" fmla="*/ 5 h 2581646"/>
              <a:gd name="connsiteX2" fmla="*/ 4552499 w 4554857"/>
              <a:gd name="connsiteY2" fmla="*/ 1083235 h 2581646"/>
              <a:gd name="connsiteX3" fmla="*/ 3901624 w 4554857"/>
              <a:gd name="connsiteY3" fmla="*/ 1083235 h 2581646"/>
              <a:gd name="connsiteX4" fmla="*/ 3764647 w 4554857"/>
              <a:gd name="connsiteY4" fmla="*/ 1213596 h 2581646"/>
              <a:gd name="connsiteX5" fmla="*/ 3766713 w 4554857"/>
              <a:gd name="connsiteY5" fmla="*/ 2581646 h 2581646"/>
              <a:gd name="connsiteX6" fmla="*/ 382226 w 4554857"/>
              <a:gd name="connsiteY6" fmla="*/ 2581416 h 2581646"/>
              <a:gd name="connsiteX7" fmla="*/ 7917 w 4554857"/>
              <a:gd name="connsiteY7" fmla="*/ 2581646 h 2581646"/>
              <a:gd name="connsiteX8" fmla="*/ 265771 w 4554857"/>
              <a:gd name="connsiteY8" fmla="*/ 2076770 h 2581646"/>
              <a:gd name="connsiteX9" fmla="*/ 2664 w 4554857"/>
              <a:gd name="connsiteY9" fmla="*/ 2063831 h 2581646"/>
              <a:gd name="connsiteX10" fmla="*/ 7917 w 4554857"/>
              <a:gd name="connsiteY10" fmla="*/ 5 h 2581646"/>
              <a:gd name="connsiteX0" fmla="*/ 5253 w 4552193"/>
              <a:gd name="connsiteY0" fmla="*/ 5 h 2581646"/>
              <a:gd name="connsiteX1" fmla="*/ 4552193 w 4552193"/>
              <a:gd name="connsiteY1" fmla="*/ 5 h 2581646"/>
              <a:gd name="connsiteX2" fmla="*/ 4549835 w 4552193"/>
              <a:gd name="connsiteY2" fmla="*/ 1083235 h 2581646"/>
              <a:gd name="connsiteX3" fmla="*/ 3898960 w 4552193"/>
              <a:gd name="connsiteY3" fmla="*/ 1083235 h 2581646"/>
              <a:gd name="connsiteX4" fmla="*/ 3761983 w 4552193"/>
              <a:gd name="connsiteY4" fmla="*/ 1213596 h 2581646"/>
              <a:gd name="connsiteX5" fmla="*/ 3764049 w 4552193"/>
              <a:gd name="connsiteY5" fmla="*/ 2581646 h 2581646"/>
              <a:gd name="connsiteX6" fmla="*/ 379562 w 4552193"/>
              <a:gd name="connsiteY6" fmla="*/ 2581416 h 2581646"/>
              <a:gd name="connsiteX7" fmla="*/ 383078 w 4552193"/>
              <a:gd name="connsiteY7" fmla="*/ 2232396 h 2581646"/>
              <a:gd name="connsiteX8" fmla="*/ 263107 w 4552193"/>
              <a:gd name="connsiteY8" fmla="*/ 2076770 h 2581646"/>
              <a:gd name="connsiteX9" fmla="*/ 0 w 4552193"/>
              <a:gd name="connsiteY9" fmla="*/ 2063831 h 2581646"/>
              <a:gd name="connsiteX10" fmla="*/ 5253 w 4552193"/>
              <a:gd name="connsiteY10" fmla="*/ 5 h 2581646"/>
              <a:gd name="connsiteX0" fmla="*/ 5345 w 4552285"/>
              <a:gd name="connsiteY0" fmla="*/ 5 h 2581646"/>
              <a:gd name="connsiteX1" fmla="*/ 4552285 w 4552285"/>
              <a:gd name="connsiteY1" fmla="*/ 5 h 2581646"/>
              <a:gd name="connsiteX2" fmla="*/ 4549927 w 4552285"/>
              <a:gd name="connsiteY2" fmla="*/ 1083235 h 2581646"/>
              <a:gd name="connsiteX3" fmla="*/ 3899052 w 4552285"/>
              <a:gd name="connsiteY3" fmla="*/ 1083235 h 2581646"/>
              <a:gd name="connsiteX4" fmla="*/ 3762075 w 4552285"/>
              <a:gd name="connsiteY4" fmla="*/ 1213596 h 2581646"/>
              <a:gd name="connsiteX5" fmla="*/ 3764141 w 4552285"/>
              <a:gd name="connsiteY5" fmla="*/ 2581646 h 2581646"/>
              <a:gd name="connsiteX6" fmla="*/ 379654 w 4552285"/>
              <a:gd name="connsiteY6" fmla="*/ 2581416 h 2581646"/>
              <a:gd name="connsiteX7" fmla="*/ 383170 w 4552285"/>
              <a:gd name="connsiteY7" fmla="*/ 2232396 h 2581646"/>
              <a:gd name="connsiteX8" fmla="*/ 263199 w 4552285"/>
              <a:gd name="connsiteY8" fmla="*/ 2076770 h 2581646"/>
              <a:gd name="connsiteX9" fmla="*/ 92 w 4552285"/>
              <a:gd name="connsiteY9" fmla="*/ 2063831 h 2581646"/>
              <a:gd name="connsiteX10" fmla="*/ 5345 w 4552285"/>
              <a:gd name="connsiteY10" fmla="*/ 5 h 2581646"/>
              <a:gd name="connsiteX0" fmla="*/ 5345 w 4552285"/>
              <a:gd name="connsiteY0" fmla="*/ 5 h 2581646"/>
              <a:gd name="connsiteX1" fmla="*/ 4552285 w 4552285"/>
              <a:gd name="connsiteY1" fmla="*/ 5 h 2581646"/>
              <a:gd name="connsiteX2" fmla="*/ 4549927 w 4552285"/>
              <a:gd name="connsiteY2" fmla="*/ 1083235 h 2581646"/>
              <a:gd name="connsiteX3" fmla="*/ 3899052 w 4552285"/>
              <a:gd name="connsiteY3" fmla="*/ 1083235 h 2581646"/>
              <a:gd name="connsiteX4" fmla="*/ 3762075 w 4552285"/>
              <a:gd name="connsiteY4" fmla="*/ 1213596 h 2581646"/>
              <a:gd name="connsiteX5" fmla="*/ 3764141 w 4552285"/>
              <a:gd name="connsiteY5" fmla="*/ 2581646 h 2581646"/>
              <a:gd name="connsiteX6" fmla="*/ 379654 w 4552285"/>
              <a:gd name="connsiteY6" fmla="*/ 2581416 h 2581646"/>
              <a:gd name="connsiteX7" fmla="*/ 383170 w 4552285"/>
              <a:gd name="connsiteY7" fmla="*/ 2232396 h 2581646"/>
              <a:gd name="connsiteX8" fmla="*/ 263199 w 4552285"/>
              <a:gd name="connsiteY8" fmla="*/ 2076770 h 2581646"/>
              <a:gd name="connsiteX9" fmla="*/ 92 w 4552285"/>
              <a:gd name="connsiteY9" fmla="*/ 2063831 h 2581646"/>
              <a:gd name="connsiteX10" fmla="*/ 5345 w 4552285"/>
              <a:gd name="connsiteY10" fmla="*/ 5 h 2581646"/>
              <a:gd name="connsiteX0" fmla="*/ 8518 w 4555458"/>
              <a:gd name="connsiteY0" fmla="*/ 5 h 2581646"/>
              <a:gd name="connsiteX1" fmla="*/ 4555458 w 4555458"/>
              <a:gd name="connsiteY1" fmla="*/ 5 h 2581646"/>
              <a:gd name="connsiteX2" fmla="*/ 4553100 w 4555458"/>
              <a:gd name="connsiteY2" fmla="*/ 1083235 h 2581646"/>
              <a:gd name="connsiteX3" fmla="*/ 3902225 w 4555458"/>
              <a:gd name="connsiteY3" fmla="*/ 1083235 h 2581646"/>
              <a:gd name="connsiteX4" fmla="*/ 3765248 w 4555458"/>
              <a:gd name="connsiteY4" fmla="*/ 1213596 h 2581646"/>
              <a:gd name="connsiteX5" fmla="*/ 3767314 w 4555458"/>
              <a:gd name="connsiteY5" fmla="*/ 2581646 h 2581646"/>
              <a:gd name="connsiteX6" fmla="*/ 382827 w 4555458"/>
              <a:gd name="connsiteY6" fmla="*/ 2581416 h 2581646"/>
              <a:gd name="connsiteX7" fmla="*/ 386343 w 4555458"/>
              <a:gd name="connsiteY7" fmla="*/ 2232396 h 2581646"/>
              <a:gd name="connsiteX8" fmla="*/ 266372 w 4555458"/>
              <a:gd name="connsiteY8" fmla="*/ 2076770 h 2581646"/>
              <a:gd name="connsiteX9" fmla="*/ 90 w 4555458"/>
              <a:gd name="connsiteY9" fmla="*/ 2073356 h 2581646"/>
              <a:gd name="connsiteX10" fmla="*/ 8518 w 4555458"/>
              <a:gd name="connsiteY10" fmla="*/ 5 h 2581646"/>
              <a:gd name="connsiteX0" fmla="*/ 703 w 4547643"/>
              <a:gd name="connsiteY0" fmla="*/ 5 h 2581646"/>
              <a:gd name="connsiteX1" fmla="*/ 4547643 w 4547643"/>
              <a:gd name="connsiteY1" fmla="*/ 5 h 2581646"/>
              <a:gd name="connsiteX2" fmla="*/ 4545285 w 4547643"/>
              <a:gd name="connsiteY2" fmla="*/ 1083235 h 2581646"/>
              <a:gd name="connsiteX3" fmla="*/ 3894410 w 4547643"/>
              <a:gd name="connsiteY3" fmla="*/ 1083235 h 2581646"/>
              <a:gd name="connsiteX4" fmla="*/ 3757433 w 4547643"/>
              <a:gd name="connsiteY4" fmla="*/ 1213596 h 2581646"/>
              <a:gd name="connsiteX5" fmla="*/ 3759499 w 4547643"/>
              <a:gd name="connsiteY5" fmla="*/ 2581646 h 2581646"/>
              <a:gd name="connsiteX6" fmla="*/ 375012 w 4547643"/>
              <a:gd name="connsiteY6" fmla="*/ 2581416 h 2581646"/>
              <a:gd name="connsiteX7" fmla="*/ 378528 w 4547643"/>
              <a:gd name="connsiteY7" fmla="*/ 2232396 h 2581646"/>
              <a:gd name="connsiteX8" fmla="*/ 258557 w 4547643"/>
              <a:gd name="connsiteY8" fmla="*/ 2076770 h 2581646"/>
              <a:gd name="connsiteX9" fmla="*/ 1800 w 4547643"/>
              <a:gd name="connsiteY9" fmla="*/ 2076531 h 2581646"/>
              <a:gd name="connsiteX10" fmla="*/ 703 w 4547643"/>
              <a:gd name="connsiteY10" fmla="*/ 5 h 2581646"/>
              <a:gd name="connsiteX0" fmla="*/ 327 w 4556792"/>
              <a:gd name="connsiteY0" fmla="*/ 3180 h 2581646"/>
              <a:gd name="connsiteX1" fmla="*/ 4556792 w 4556792"/>
              <a:gd name="connsiteY1" fmla="*/ 5 h 2581646"/>
              <a:gd name="connsiteX2" fmla="*/ 4554434 w 4556792"/>
              <a:gd name="connsiteY2" fmla="*/ 1083235 h 2581646"/>
              <a:gd name="connsiteX3" fmla="*/ 3903559 w 4556792"/>
              <a:gd name="connsiteY3" fmla="*/ 1083235 h 2581646"/>
              <a:gd name="connsiteX4" fmla="*/ 3766582 w 4556792"/>
              <a:gd name="connsiteY4" fmla="*/ 1213596 h 2581646"/>
              <a:gd name="connsiteX5" fmla="*/ 3768648 w 4556792"/>
              <a:gd name="connsiteY5" fmla="*/ 2581646 h 2581646"/>
              <a:gd name="connsiteX6" fmla="*/ 384161 w 4556792"/>
              <a:gd name="connsiteY6" fmla="*/ 2581416 h 2581646"/>
              <a:gd name="connsiteX7" fmla="*/ 387677 w 4556792"/>
              <a:gd name="connsiteY7" fmla="*/ 2232396 h 2581646"/>
              <a:gd name="connsiteX8" fmla="*/ 267706 w 4556792"/>
              <a:gd name="connsiteY8" fmla="*/ 2076770 h 2581646"/>
              <a:gd name="connsiteX9" fmla="*/ 10949 w 4556792"/>
              <a:gd name="connsiteY9" fmla="*/ 2076531 h 2581646"/>
              <a:gd name="connsiteX10" fmla="*/ 327 w 4556792"/>
              <a:gd name="connsiteY10" fmla="*/ 3180 h 2581646"/>
              <a:gd name="connsiteX0" fmla="*/ 507 w 4556972"/>
              <a:gd name="connsiteY0" fmla="*/ 3180 h 2581646"/>
              <a:gd name="connsiteX1" fmla="*/ 4556972 w 4556972"/>
              <a:gd name="connsiteY1" fmla="*/ 5 h 2581646"/>
              <a:gd name="connsiteX2" fmla="*/ 4554614 w 4556972"/>
              <a:gd name="connsiteY2" fmla="*/ 1083235 h 2581646"/>
              <a:gd name="connsiteX3" fmla="*/ 3903739 w 4556972"/>
              <a:gd name="connsiteY3" fmla="*/ 1083235 h 2581646"/>
              <a:gd name="connsiteX4" fmla="*/ 3766762 w 4556972"/>
              <a:gd name="connsiteY4" fmla="*/ 1213596 h 2581646"/>
              <a:gd name="connsiteX5" fmla="*/ 3768828 w 4556972"/>
              <a:gd name="connsiteY5" fmla="*/ 2581646 h 2581646"/>
              <a:gd name="connsiteX6" fmla="*/ 384341 w 4556972"/>
              <a:gd name="connsiteY6" fmla="*/ 2581416 h 2581646"/>
              <a:gd name="connsiteX7" fmla="*/ 387857 w 4556972"/>
              <a:gd name="connsiteY7" fmla="*/ 2232396 h 2581646"/>
              <a:gd name="connsiteX8" fmla="*/ 267886 w 4556972"/>
              <a:gd name="connsiteY8" fmla="*/ 2076770 h 2581646"/>
              <a:gd name="connsiteX9" fmla="*/ 4779 w 4556972"/>
              <a:gd name="connsiteY9" fmla="*/ 2063831 h 2581646"/>
              <a:gd name="connsiteX10" fmla="*/ 507 w 4556972"/>
              <a:gd name="connsiteY10" fmla="*/ 3180 h 2581646"/>
              <a:gd name="connsiteX0" fmla="*/ 507 w 4556972"/>
              <a:gd name="connsiteY0" fmla="*/ 3180 h 2581646"/>
              <a:gd name="connsiteX1" fmla="*/ 4556972 w 4556972"/>
              <a:gd name="connsiteY1" fmla="*/ 5 h 2581646"/>
              <a:gd name="connsiteX2" fmla="*/ 4554614 w 4556972"/>
              <a:gd name="connsiteY2" fmla="*/ 1083235 h 2581646"/>
              <a:gd name="connsiteX3" fmla="*/ 3903739 w 4556972"/>
              <a:gd name="connsiteY3" fmla="*/ 1083235 h 2581646"/>
              <a:gd name="connsiteX4" fmla="*/ 3766762 w 4556972"/>
              <a:gd name="connsiteY4" fmla="*/ 1213596 h 2581646"/>
              <a:gd name="connsiteX5" fmla="*/ 3768828 w 4556972"/>
              <a:gd name="connsiteY5" fmla="*/ 2581646 h 2581646"/>
              <a:gd name="connsiteX6" fmla="*/ 384341 w 4556972"/>
              <a:gd name="connsiteY6" fmla="*/ 2581416 h 2581646"/>
              <a:gd name="connsiteX7" fmla="*/ 387857 w 4556972"/>
              <a:gd name="connsiteY7" fmla="*/ 2232396 h 2581646"/>
              <a:gd name="connsiteX8" fmla="*/ 267886 w 4556972"/>
              <a:gd name="connsiteY8" fmla="*/ 2076770 h 2581646"/>
              <a:gd name="connsiteX9" fmla="*/ 4779 w 4556972"/>
              <a:gd name="connsiteY9" fmla="*/ 2063831 h 2581646"/>
              <a:gd name="connsiteX10" fmla="*/ 507 w 4556972"/>
              <a:gd name="connsiteY10" fmla="*/ 3180 h 2581646"/>
              <a:gd name="connsiteX0" fmla="*/ 507 w 4556972"/>
              <a:gd name="connsiteY0" fmla="*/ 3180 h 2581646"/>
              <a:gd name="connsiteX1" fmla="*/ 4556972 w 4556972"/>
              <a:gd name="connsiteY1" fmla="*/ 5 h 2581646"/>
              <a:gd name="connsiteX2" fmla="*/ 4554614 w 4556972"/>
              <a:gd name="connsiteY2" fmla="*/ 1083235 h 2581646"/>
              <a:gd name="connsiteX3" fmla="*/ 3903739 w 4556972"/>
              <a:gd name="connsiteY3" fmla="*/ 1083235 h 2581646"/>
              <a:gd name="connsiteX4" fmla="*/ 3766762 w 4556972"/>
              <a:gd name="connsiteY4" fmla="*/ 1213596 h 2581646"/>
              <a:gd name="connsiteX5" fmla="*/ 3768828 w 4556972"/>
              <a:gd name="connsiteY5" fmla="*/ 2581646 h 2581646"/>
              <a:gd name="connsiteX6" fmla="*/ 384341 w 4556972"/>
              <a:gd name="connsiteY6" fmla="*/ 2581416 h 2581646"/>
              <a:gd name="connsiteX7" fmla="*/ 387857 w 4556972"/>
              <a:gd name="connsiteY7" fmla="*/ 2232396 h 2581646"/>
              <a:gd name="connsiteX8" fmla="*/ 267886 w 4556972"/>
              <a:gd name="connsiteY8" fmla="*/ 2076770 h 2581646"/>
              <a:gd name="connsiteX9" fmla="*/ 4779 w 4556972"/>
              <a:gd name="connsiteY9" fmla="*/ 2063831 h 2581646"/>
              <a:gd name="connsiteX10" fmla="*/ 507 w 4556972"/>
              <a:gd name="connsiteY10" fmla="*/ 3180 h 2581646"/>
              <a:gd name="connsiteX0" fmla="*/ 507 w 4556972"/>
              <a:gd name="connsiteY0" fmla="*/ 3180 h 2581646"/>
              <a:gd name="connsiteX1" fmla="*/ 4556972 w 4556972"/>
              <a:gd name="connsiteY1" fmla="*/ 5 h 2581646"/>
              <a:gd name="connsiteX2" fmla="*/ 4554614 w 4556972"/>
              <a:gd name="connsiteY2" fmla="*/ 1083235 h 2581646"/>
              <a:gd name="connsiteX3" fmla="*/ 3903739 w 4556972"/>
              <a:gd name="connsiteY3" fmla="*/ 1083235 h 2581646"/>
              <a:gd name="connsiteX4" fmla="*/ 3766762 w 4556972"/>
              <a:gd name="connsiteY4" fmla="*/ 1213596 h 2581646"/>
              <a:gd name="connsiteX5" fmla="*/ 3768828 w 4556972"/>
              <a:gd name="connsiteY5" fmla="*/ 2581646 h 2581646"/>
              <a:gd name="connsiteX6" fmla="*/ 384341 w 4556972"/>
              <a:gd name="connsiteY6" fmla="*/ 2581416 h 2581646"/>
              <a:gd name="connsiteX7" fmla="*/ 387857 w 4556972"/>
              <a:gd name="connsiteY7" fmla="*/ 2232396 h 2581646"/>
              <a:gd name="connsiteX8" fmla="*/ 267886 w 4556972"/>
              <a:gd name="connsiteY8" fmla="*/ 2076770 h 2581646"/>
              <a:gd name="connsiteX9" fmla="*/ 4779 w 4556972"/>
              <a:gd name="connsiteY9" fmla="*/ 2063831 h 2581646"/>
              <a:gd name="connsiteX10" fmla="*/ 507 w 4556972"/>
              <a:gd name="connsiteY10" fmla="*/ 3180 h 2581646"/>
              <a:gd name="connsiteX0" fmla="*/ 507 w 4556972"/>
              <a:gd name="connsiteY0" fmla="*/ 3180 h 2581646"/>
              <a:gd name="connsiteX1" fmla="*/ 4556972 w 4556972"/>
              <a:gd name="connsiteY1" fmla="*/ 5 h 2581646"/>
              <a:gd name="connsiteX2" fmla="*/ 4554614 w 4556972"/>
              <a:gd name="connsiteY2" fmla="*/ 1083235 h 2581646"/>
              <a:gd name="connsiteX3" fmla="*/ 3903739 w 4556972"/>
              <a:gd name="connsiteY3" fmla="*/ 1083235 h 2581646"/>
              <a:gd name="connsiteX4" fmla="*/ 3766762 w 4556972"/>
              <a:gd name="connsiteY4" fmla="*/ 1213596 h 2581646"/>
              <a:gd name="connsiteX5" fmla="*/ 3768828 w 4556972"/>
              <a:gd name="connsiteY5" fmla="*/ 2581646 h 2581646"/>
              <a:gd name="connsiteX6" fmla="*/ 384341 w 4556972"/>
              <a:gd name="connsiteY6" fmla="*/ 2581416 h 2581646"/>
              <a:gd name="connsiteX7" fmla="*/ 387857 w 4556972"/>
              <a:gd name="connsiteY7" fmla="*/ 2232396 h 2581646"/>
              <a:gd name="connsiteX8" fmla="*/ 267886 w 4556972"/>
              <a:gd name="connsiteY8" fmla="*/ 2076770 h 2581646"/>
              <a:gd name="connsiteX9" fmla="*/ 4779 w 4556972"/>
              <a:gd name="connsiteY9" fmla="*/ 2063831 h 2581646"/>
              <a:gd name="connsiteX10" fmla="*/ 507 w 4556972"/>
              <a:gd name="connsiteY10" fmla="*/ 3180 h 2581646"/>
              <a:gd name="connsiteX0" fmla="*/ 507 w 4556972"/>
              <a:gd name="connsiteY0" fmla="*/ 3180 h 2581646"/>
              <a:gd name="connsiteX1" fmla="*/ 4556972 w 4556972"/>
              <a:gd name="connsiteY1" fmla="*/ 5 h 2581646"/>
              <a:gd name="connsiteX2" fmla="*/ 4554614 w 4556972"/>
              <a:gd name="connsiteY2" fmla="*/ 1083235 h 2581646"/>
              <a:gd name="connsiteX3" fmla="*/ 3903739 w 4556972"/>
              <a:gd name="connsiteY3" fmla="*/ 1083235 h 2581646"/>
              <a:gd name="connsiteX4" fmla="*/ 3766762 w 4556972"/>
              <a:gd name="connsiteY4" fmla="*/ 1213596 h 2581646"/>
              <a:gd name="connsiteX5" fmla="*/ 3768828 w 4556972"/>
              <a:gd name="connsiteY5" fmla="*/ 2581646 h 2581646"/>
              <a:gd name="connsiteX6" fmla="*/ 384341 w 4556972"/>
              <a:gd name="connsiteY6" fmla="*/ 2581416 h 2581646"/>
              <a:gd name="connsiteX7" fmla="*/ 387857 w 4556972"/>
              <a:gd name="connsiteY7" fmla="*/ 2232396 h 2581646"/>
              <a:gd name="connsiteX8" fmla="*/ 267886 w 4556972"/>
              <a:gd name="connsiteY8" fmla="*/ 2076770 h 2581646"/>
              <a:gd name="connsiteX9" fmla="*/ 4779 w 4556972"/>
              <a:gd name="connsiteY9" fmla="*/ 2073356 h 2581646"/>
              <a:gd name="connsiteX10" fmla="*/ 507 w 4556972"/>
              <a:gd name="connsiteY10" fmla="*/ 3180 h 2581646"/>
              <a:gd name="connsiteX0" fmla="*/ 702 w 4557167"/>
              <a:gd name="connsiteY0" fmla="*/ 3180 h 2581646"/>
              <a:gd name="connsiteX1" fmla="*/ 4557167 w 4557167"/>
              <a:gd name="connsiteY1" fmla="*/ 5 h 2581646"/>
              <a:gd name="connsiteX2" fmla="*/ 4554809 w 4557167"/>
              <a:gd name="connsiteY2" fmla="*/ 1083235 h 2581646"/>
              <a:gd name="connsiteX3" fmla="*/ 3903934 w 4557167"/>
              <a:gd name="connsiteY3" fmla="*/ 1083235 h 2581646"/>
              <a:gd name="connsiteX4" fmla="*/ 3766957 w 4557167"/>
              <a:gd name="connsiteY4" fmla="*/ 1213596 h 2581646"/>
              <a:gd name="connsiteX5" fmla="*/ 3769023 w 4557167"/>
              <a:gd name="connsiteY5" fmla="*/ 2581646 h 2581646"/>
              <a:gd name="connsiteX6" fmla="*/ 384536 w 4557167"/>
              <a:gd name="connsiteY6" fmla="*/ 2581416 h 2581646"/>
              <a:gd name="connsiteX7" fmla="*/ 388052 w 4557167"/>
              <a:gd name="connsiteY7" fmla="*/ 2232396 h 2581646"/>
              <a:gd name="connsiteX8" fmla="*/ 268081 w 4557167"/>
              <a:gd name="connsiteY8" fmla="*/ 2076770 h 2581646"/>
              <a:gd name="connsiteX9" fmla="*/ 1799 w 4557167"/>
              <a:gd name="connsiteY9" fmla="*/ 2070181 h 2581646"/>
              <a:gd name="connsiteX10" fmla="*/ 702 w 4557167"/>
              <a:gd name="connsiteY10" fmla="*/ 3180 h 2581646"/>
              <a:gd name="connsiteX0" fmla="*/ 702 w 4557167"/>
              <a:gd name="connsiteY0" fmla="*/ 3180 h 2581646"/>
              <a:gd name="connsiteX1" fmla="*/ 4557167 w 4557167"/>
              <a:gd name="connsiteY1" fmla="*/ 5 h 2581646"/>
              <a:gd name="connsiteX2" fmla="*/ 4554809 w 4557167"/>
              <a:gd name="connsiteY2" fmla="*/ 1083235 h 2581646"/>
              <a:gd name="connsiteX3" fmla="*/ 3903934 w 4557167"/>
              <a:gd name="connsiteY3" fmla="*/ 1083235 h 2581646"/>
              <a:gd name="connsiteX4" fmla="*/ 3766957 w 4557167"/>
              <a:gd name="connsiteY4" fmla="*/ 1213596 h 2581646"/>
              <a:gd name="connsiteX5" fmla="*/ 3769023 w 4557167"/>
              <a:gd name="connsiteY5" fmla="*/ 2581646 h 2581646"/>
              <a:gd name="connsiteX6" fmla="*/ 384536 w 4557167"/>
              <a:gd name="connsiteY6" fmla="*/ 2581416 h 2581646"/>
              <a:gd name="connsiteX7" fmla="*/ 388052 w 4557167"/>
              <a:gd name="connsiteY7" fmla="*/ 2232396 h 2581646"/>
              <a:gd name="connsiteX8" fmla="*/ 268081 w 4557167"/>
              <a:gd name="connsiteY8" fmla="*/ 2076770 h 2581646"/>
              <a:gd name="connsiteX9" fmla="*/ 1799 w 4557167"/>
              <a:gd name="connsiteY9" fmla="*/ 2070181 h 2581646"/>
              <a:gd name="connsiteX10" fmla="*/ 702 w 4557167"/>
              <a:gd name="connsiteY10" fmla="*/ 3180 h 2581646"/>
              <a:gd name="connsiteX0" fmla="*/ 218 w 4556683"/>
              <a:gd name="connsiteY0" fmla="*/ 3180 h 2581646"/>
              <a:gd name="connsiteX1" fmla="*/ 4556683 w 4556683"/>
              <a:gd name="connsiteY1" fmla="*/ 5 h 2581646"/>
              <a:gd name="connsiteX2" fmla="*/ 4554325 w 4556683"/>
              <a:gd name="connsiteY2" fmla="*/ 1083235 h 2581646"/>
              <a:gd name="connsiteX3" fmla="*/ 3903450 w 4556683"/>
              <a:gd name="connsiteY3" fmla="*/ 1083235 h 2581646"/>
              <a:gd name="connsiteX4" fmla="*/ 3766473 w 4556683"/>
              <a:gd name="connsiteY4" fmla="*/ 1213596 h 2581646"/>
              <a:gd name="connsiteX5" fmla="*/ 3768539 w 4556683"/>
              <a:gd name="connsiteY5" fmla="*/ 2581646 h 2581646"/>
              <a:gd name="connsiteX6" fmla="*/ 384052 w 4556683"/>
              <a:gd name="connsiteY6" fmla="*/ 2581416 h 2581646"/>
              <a:gd name="connsiteX7" fmla="*/ 387568 w 4556683"/>
              <a:gd name="connsiteY7" fmla="*/ 2232396 h 2581646"/>
              <a:gd name="connsiteX8" fmla="*/ 267597 w 4556683"/>
              <a:gd name="connsiteY8" fmla="*/ 2076770 h 2581646"/>
              <a:gd name="connsiteX9" fmla="*/ 1315 w 4556683"/>
              <a:gd name="connsiteY9" fmla="*/ 2070181 h 2581646"/>
              <a:gd name="connsiteX10" fmla="*/ 218 w 4556683"/>
              <a:gd name="connsiteY10" fmla="*/ 3180 h 2581646"/>
              <a:gd name="connsiteX0" fmla="*/ 78369 w 4555459"/>
              <a:gd name="connsiteY0" fmla="*/ 66680 h 2581646"/>
              <a:gd name="connsiteX1" fmla="*/ 4555459 w 4555459"/>
              <a:gd name="connsiteY1" fmla="*/ 5 h 2581646"/>
              <a:gd name="connsiteX2" fmla="*/ 4553101 w 4555459"/>
              <a:gd name="connsiteY2" fmla="*/ 1083235 h 2581646"/>
              <a:gd name="connsiteX3" fmla="*/ 3902226 w 4555459"/>
              <a:gd name="connsiteY3" fmla="*/ 1083235 h 2581646"/>
              <a:gd name="connsiteX4" fmla="*/ 3765249 w 4555459"/>
              <a:gd name="connsiteY4" fmla="*/ 1213596 h 2581646"/>
              <a:gd name="connsiteX5" fmla="*/ 3767315 w 4555459"/>
              <a:gd name="connsiteY5" fmla="*/ 2581646 h 2581646"/>
              <a:gd name="connsiteX6" fmla="*/ 382828 w 4555459"/>
              <a:gd name="connsiteY6" fmla="*/ 2581416 h 2581646"/>
              <a:gd name="connsiteX7" fmla="*/ 386344 w 4555459"/>
              <a:gd name="connsiteY7" fmla="*/ 2232396 h 2581646"/>
              <a:gd name="connsiteX8" fmla="*/ 266373 w 4555459"/>
              <a:gd name="connsiteY8" fmla="*/ 2076770 h 2581646"/>
              <a:gd name="connsiteX9" fmla="*/ 91 w 4555459"/>
              <a:gd name="connsiteY9" fmla="*/ 2070181 h 2581646"/>
              <a:gd name="connsiteX10" fmla="*/ 78369 w 4555459"/>
              <a:gd name="connsiteY10" fmla="*/ 66680 h 2581646"/>
              <a:gd name="connsiteX0" fmla="*/ 217 w 4556682"/>
              <a:gd name="connsiteY0" fmla="*/ 5 h 2581646"/>
              <a:gd name="connsiteX1" fmla="*/ 4556682 w 4556682"/>
              <a:gd name="connsiteY1" fmla="*/ 5 h 2581646"/>
              <a:gd name="connsiteX2" fmla="*/ 4554324 w 4556682"/>
              <a:gd name="connsiteY2" fmla="*/ 1083235 h 2581646"/>
              <a:gd name="connsiteX3" fmla="*/ 3903449 w 4556682"/>
              <a:gd name="connsiteY3" fmla="*/ 1083235 h 2581646"/>
              <a:gd name="connsiteX4" fmla="*/ 3766472 w 4556682"/>
              <a:gd name="connsiteY4" fmla="*/ 1213596 h 2581646"/>
              <a:gd name="connsiteX5" fmla="*/ 3768538 w 4556682"/>
              <a:gd name="connsiteY5" fmla="*/ 2581646 h 2581646"/>
              <a:gd name="connsiteX6" fmla="*/ 384051 w 4556682"/>
              <a:gd name="connsiteY6" fmla="*/ 2581416 h 2581646"/>
              <a:gd name="connsiteX7" fmla="*/ 387567 w 4556682"/>
              <a:gd name="connsiteY7" fmla="*/ 2232396 h 2581646"/>
              <a:gd name="connsiteX8" fmla="*/ 267596 w 4556682"/>
              <a:gd name="connsiteY8" fmla="*/ 2076770 h 2581646"/>
              <a:gd name="connsiteX9" fmla="*/ 1314 w 4556682"/>
              <a:gd name="connsiteY9" fmla="*/ 2070181 h 2581646"/>
              <a:gd name="connsiteX10" fmla="*/ 217 w 4556682"/>
              <a:gd name="connsiteY10" fmla="*/ 5 h 2581646"/>
              <a:gd name="connsiteX0" fmla="*/ 702 w 4557167"/>
              <a:gd name="connsiteY0" fmla="*/ 5 h 2581646"/>
              <a:gd name="connsiteX1" fmla="*/ 4557167 w 4557167"/>
              <a:gd name="connsiteY1" fmla="*/ 5 h 2581646"/>
              <a:gd name="connsiteX2" fmla="*/ 4554809 w 4557167"/>
              <a:gd name="connsiteY2" fmla="*/ 1083235 h 2581646"/>
              <a:gd name="connsiteX3" fmla="*/ 3903934 w 4557167"/>
              <a:gd name="connsiteY3" fmla="*/ 1083235 h 2581646"/>
              <a:gd name="connsiteX4" fmla="*/ 3766957 w 4557167"/>
              <a:gd name="connsiteY4" fmla="*/ 1213596 h 2581646"/>
              <a:gd name="connsiteX5" fmla="*/ 3769023 w 4557167"/>
              <a:gd name="connsiteY5" fmla="*/ 2581646 h 2581646"/>
              <a:gd name="connsiteX6" fmla="*/ 384536 w 4557167"/>
              <a:gd name="connsiteY6" fmla="*/ 2581416 h 2581646"/>
              <a:gd name="connsiteX7" fmla="*/ 388052 w 4557167"/>
              <a:gd name="connsiteY7" fmla="*/ 2232396 h 2581646"/>
              <a:gd name="connsiteX8" fmla="*/ 268081 w 4557167"/>
              <a:gd name="connsiteY8" fmla="*/ 2076770 h 2581646"/>
              <a:gd name="connsiteX9" fmla="*/ 1799 w 4557167"/>
              <a:gd name="connsiteY9" fmla="*/ 2070181 h 2581646"/>
              <a:gd name="connsiteX10" fmla="*/ 702 w 4557167"/>
              <a:gd name="connsiteY10" fmla="*/ 5 h 2581646"/>
              <a:gd name="connsiteX0" fmla="*/ 0 w 4556465"/>
              <a:gd name="connsiteY0" fmla="*/ 5 h 2581646"/>
              <a:gd name="connsiteX1" fmla="*/ 4556465 w 4556465"/>
              <a:gd name="connsiteY1" fmla="*/ 5 h 2581646"/>
              <a:gd name="connsiteX2" fmla="*/ 4554107 w 4556465"/>
              <a:gd name="connsiteY2" fmla="*/ 1083235 h 2581646"/>
              <a:gd name="connsiteX3" fmla="*/ 3903232 w 4556465"/>
              <a:gd name="connsiteY3" fmla="*/ 1083235 h 2581646"/>
              <a:gd name="connsiteX4" fmla="*/ 3766255 w 4556465"/>
              <a:gd name="connsiteY4" fmla="*/ 1213596 h 2581646"/>
              <a:gd name="connsiteX5" fmla="*/ 3768321 w 4556465"/>
              <a:gd name="connsiteY5" fmla="*/ 2581646 h 2581646"/>
              <a:gd name="connsiteX6" fmla="*/ 383834 w 4556465"/>
              <a:gd name="connsiteY6" fmla="*/ 2581416 h 2581646"/>
              <a:gd name="connsiteX7" fmla="*/ 387350 w 4556465"/>
              <a:gd name="connsiteY7" fmla="*/ 2232396 h 2581646"/>
              <a:gd name="connsiteX8" fmla="*/ 267379 w 4556465"/>
              <a:gd name="connsiteY8" fmla="*/ 2076770 h 2581646"/>
              <a:gd name="connsiteX9" fmla="*/ 1097 w 4556465"/>
              <a:gd name="connsiteY9" fmla="*/ 2070181 h 2581646"/>
              <a:gd name="connsiteX10" fmla="*/ 0 w 4556465"/>
              <a:gd name="connsiteY10" fmla="*/ 5 h 2581646"/>
              <a:gd name="connsiteX0" fmla="*/ 0 w 4556465"/>
              <a:gd name="connsiteY0" fmla="*/ 5 h 2581646"/>
              <a:gd name="connsiteX1" fmla="*/ 4556465 w 4556465"/>
              <a:gd name="connsiteY1" fmla="*/ 5 h 2581646"/>
              <a:gd name="connsiteX2" fmla="*/ 4554107 w 4556465"/>
              <a:gd name="connsiteY2" fmla="*/ 1083235 h 2581646"/>
              <a:gd name="connsiteX3" fmla="*/ 3903232 w 4556465"/>
              <a:gd name="connsiteY3" fmla="*/ 1083235 h 2581646"/>
              <a:gd name="connsiteX4" fmla="*/ 3766255 w 4556465"/>
              <a:gd name="connsiteY4" fmla="*/ 1213596 h 2581646"/>
              <a:gd name="connsiteX5" fmla="*/ 3768321 w 4556465"/>
              <a:gd name="connsiteY5" fmla="*/ 2581646 h 2581646"/>
              <a:gd name="connsiteX6" fmla="*/ 383834 w 4556465"/>
              <a:gd name="connsiteY6" fmla="*/ 2581416 h 2581646"/>
              <a:gd name="connsiteX7" fmla="*/ 387350 w 4556465"/>
              <a:gd name="connsiteY7" fmla="*/ 2232396 h 2581646"/>
              <a:gd name="connsiteX8" fmla="*/ 273729 w 4556465"/>
              <a:gd name="connsiteY8" fmla="*/ 2073595 h 2581646"/>
              <a:gd name="connsiteX9" fmla="*/ 1097 w 4556465"/>
              <a:gd name="connsiteY9" fmla="*/ 2070181 h 2581646"/>
              <a:gd name="connsiteX10" fmla="*/ 0 w 4556465"/>
              <a:gd name="connsiteY10" fmla="*/ 5 h 2581646"/>
              <a:gd name="connsiteX0" fmla="*/ 0 w 4556465"/>
              <a:gd name="connsiteY0" fmla="*/ 5 h 2581646"/>
              <a:gd name="connsiteX1" fmla="*/ 4556465 w 4556465"/>
              <a:gd name="connsiteY1" fmla="*/ 5 h 2581646"/>
              <a:gd name="connsiteX2" fmla="*/ 4554107 w 4556465"/>
              <a:gd name="connsiteY2" fmla="*/ 1083235 h 2581646"/>
              <a:gd name="connsiteX3" fmla="*/ 3903232 w 4556465"/>
              <a:gd name="connsiteY3" fmla="*/ 1083235 h 2581646"/>
              <a:gd name="connsiteX4" fmla="*/ 3766255 w 4556465"/>
              <a:gd name="connsiteY4" fmla="*/ 1213596 h 2581646"/>
              <a:gd name="connsiteX5" fmla="*/ 3768321 w 4556465"/>
              <a:gd name="connsiteY5" fmla="*/ 2581646 h 2581646"/>
              <a:gd name="connsiteX6" fmla="*/ 383834 w 4556465"/>
              <a:gd name="connsiteY6" fmla="*/ 2581416 h 2581646"/>
              <a:gd name="connsiteX7" fmla="*/ 387350 w 4556465"/>
              <a:gd name="connsiteY7" fmla="*/ 2232396 h 2581646"/>
              <a:gd name="connsiteX8" fmla="*/ 273729 w 4556465"/>
              <a:gd name="connsiteY8" fmla="*/ 2073595 h 2581646"/>
              <a:gd name="connsiteX9" fmla="*/ 1097 w 4556465"/>
              <a:gd name="connsiteY9" fmla="*/ 2070181 h 2581646"/>
              <a:gd name="connsiteX10" fmla="*/ 0 w 4556465"/>
              <a:gd name="connsiteY10" fmla="*/ 5 h 2581646"/>
              <a:gd name="connsiteX0" fmla="*/ 0 w 4556465"/>
              <a:gd name="connsiteY0" fmla="*/ 5 h 2581646"/>
              <a:gd name="connsiteX1" fmla="*/ 4556465 w 4556465"/>
              <a:gd name="connsiteY1" fmla="*/ 5 h 2581646"/>
              <a:gd name="connsiteX2" fmla="*/ 4554107 w 4556465"/>
              <a:gd name="connsiteY2" fmla="*/ 1083235 h 2581646"/>
              <a:gd name="connsiteX3" fmla="*/ 3903232 w 4556465"/>
              <a:gd name="connsiteY3" fmla="*/ 1083235 h 2581646"/>
              <a:gd name="connsiteX4" fmla="*/ 3766255 w 4556465"/>
              <a:gd name="connsiteY4" fmla="*/ 1213596 h 2581646"/>
              <a:gd name="connsiteX5" fmla="*/ 3768321 w 4556465"/>
              <a:gd name="connsiteY5" fmla="*/ 2581646 h 2581646"/>
              <a:gd name="connsiteX6" fmla="*/ 383834 w 4556465"/>
              <a:gd name="connsiteY6" fmla="*/ 2581416 h 2581646"/>
              <a:gd name="connsiteX7" fmla="*/ 387350 w 4556465"/>
              <a:gd name="connsiteY7" fmla="*/ 2232396 h 2581646"/>
              <a:gd name="connsiteX8" fmla="*/ 273729 w 4556465"/>
              <a:gd name="connsiteY8" fmla="*/ 2073595 h 2581646"/>
              <a:gd name="connsiteX9" fmla="*/ 1097 w 4556465"/>
              <a:gd name="connsiteY9" fmla="*/ 2070181 h 2581646"/>
              <a:gd name="connsiteX10" fmla="*/ 0 w 4556465"/>
              <a:gd name="connsiteY10" fmla="*/ 5 h 2581646"/>
              <a:gd name="connsiteX0" fmla="*/ 0 w 4556465"/>
              <a:gd name="connsiteY0" fmla="*/ 5 h 2581646"/>
              <a:gd name="connsiteX1" fmla="*/ 4556465 w 4556465"/>
              <a:gd name="connsiteY1" fmla="*/ 5 h 2581646"/>
              <a:gd name="connsiteX2" fmla="*/ 4554107 w 4556465"/>
              <a:gd name="connsiteY2" fmla="*/ 1083235 h 2581646"/>
              <a:gd name="connsiteX3" fmla="*/ 3903232 w 4556465"/>
              <a:gd name="connsiteY3" fmla="*/ 1083235 h 2581646"/>
              <a:gd name="connsiteX4" fmla="*/ 3766255 w 4556465"/>
              <a:gd name="connsiteY4" fmla="*/ 1213596 h 2581646"/>
              <a:gd name="connsiteX5" fmla="*/ 3768321 w 4556465"/>
              <a:gd name="connsiteY5" fmla="*/ 2581646 h 2581646"/>
              <a:gd name="connsiteX6" fmla="*/ 390184 w 4556465"/>
              <a:gd name="connsiteY6" fmla="*/ 2581416 h 2581646"/>
              <a:gd name="connsiteX7" fmla="*/ 387350 w 4556465"/>
              <a:gd name="connsiteY7" fmla="*/ 2232396 h 2581646"/>
              <a:gd name="connsiteX8" fmla="*/ 273729 w 4556465"/>
              <a:gd name="connsiteY8" fmla="*/ 2073595 h 2581646"/>
              <a:gd name="connsiteX9" fmla="*/ 1097 w 4556465"/>
              <a:gd name="connsiteY9" fmla="*/ 2070181 h 2581646"/>
              <a:gd name="connsiteX10" fmla="*/ 0 w 4556465"/>
              <a:gd name="connsiteY10" fmla="*/ 5 h 2581646"/>
              <a:gd name="connsiteX0" fmla="*/ 0 w 4556465"/>
              <a:gd name="connsiteY0" fmla="*/ 5 h 2581646"/>
              <a:gd name="connsiteX1" fmla="*/ 4556465 w 4556465"/>
              <a:gd name="connsiteY1" fmla="*/ 5 h 2581646"/>
              <a:gd name="connsiteX2" fmla="*/ 4550932 w 4556465"/>
              <a:gd name="connsiteY2" fmla="*/ 1076885 h 2581646"/>
              <a:gd name="connsiteX3" fmla="*/ 3903232 w 4556465"/>
              <a:gd name="connsiteY3" fmla="*/ 1083235 h 2581646"/>
              <a:gd name="connsiteX4" fmla="*/ 3766255 w 4556465"/>
              <a:gd name="connsiteY4" fmla="*/ 1213596 h 2581646"/>
              <a:gd name="connsiteX5" fmla="*/ 3768321 w 4556465"/>
              <a:gd name="connsiteY5" fmla="*/ 2581646 h 2581646"/>
              <a:gd name="connsiteX6" fmla="*/ 390184 w 4556465"/>
              <a:gd name="connsiteY6" fmla="*/ 2581416 h 2581646"/>
              <a:gd name="connsiteX7" fmla="*/ 387350 w 4556465"/>
              <a:gd name="connsiteY7" fmla="*/ 2232396 h 2581646"/>
              <a:gd name="connsiteX8" fmla="*/ 273729 w 4556465"/>
              <a:gd name="connsiteY8" fmla="*/ 2073595 h 2581646"/>
              <a:gd name="connsiteX9" fmla="*/ 1097 w 4556465"/>
              <a:gd name="connsiteY9" fmla="*/ 2070181 h 2581646"/>
              <a:gd name="connsiteX10" fmla="*/ 0 w 4556465"/>
              <a:gd name="connsiteY10" fmla="*/ 5 h 2581646"/>
              <a:gd name="connsiteX0" fmla="*/ 0 w 4556465"/>
              <a:gd name="connsiteY0" fmla="*/ 5 h 2581646"/>
              <a:gd name="connsiteX1" fmla="*/ 4556465 w 4556465"/>
              <a:gd name="connsiteY1" fmla="*/ 5 h 2581646"/>
              <a:gd name="connsiteX2" fmla="*/ 4550932 w 4556465"/>
              <a:gd name="connsiteY2" fmla="*/ 1076885 h 2581646"/>
              <a:gd name="connsiteX3" fmla="*/ 3912757 w 4556465"/>
              <a:gd name="connsiteY3" fmla="*/ 1080060 h 2581646"/>
              <a:gd name="connsiteX4" fmla="*/ 3766255 w 4556465"/>
              <a:gd name="connsiteY4" fmla="*/ 1213596 h 2581646"/>
              <a:gd name="connsiteX5" fmla="*/ 3768321 w 4556465"/>
              <a:gd name="connsiteY5" fmla="*/ 2581646 h 2581646"/>
              <a:gd name="connsiteX6" fmla="*/ 390184 w 4556465"/>
              <a:gd name="connsiteY6" fmla="*/ 2581416 h 2581646"/>
              <a:gd name="connsiteX7" fmla="*/ 387350 w 4556465"/>
              <a:gd name="connsiteY7" fmla="*/ 2232396 h 2581646"/>
              <a:gd name="connsiteX8" fmla="*/ 273729 w 4556465"/>
              <a:gd name="connsiteY8" fmla="*/ 2073595 h 2581646"/>
              <a:gd name="connsiteX9" fmla="*/ 1097 w 4556465"/>
              <a:gd name="connsiteY9" fmla="*/ 2070181 h 2581646"/>
              <a:gd name="connsiteX10" fmla="*/ 0 w 4556465"/>
              <a:gd name="connsiteY10" fmla="*/ 5 h 2581646"/>
              <a:gd name="connsiteX0" fmla="*/ 0 w 4556465"/>
              <a:gd name="connsiteY0" fmla="*/ 5 h 2581646"/>
              <a:gd name="connsiteX1" fmla="*/ 4556465 w 4556465"/>
              <a:gd name="connsiteY1" fmla="*/ 5 h 2581646"/>
              <a:gd name="connsiteX2" fmla="*/ 4550932 w 4556465"/>
              <a:gd name="connsiteY2" fmla="*/ 1076885 h 2581646"/>
              <a:gd name="connsiteX3" fmla="*/ 3919107 w 4556465"/>
              <a:gd name="connsiteY3" fmla="*/ 1076885 h 2581646"/>
              <a:gd name="connsiteX4" fmla="*/ 3766255 w 4556465"/>
              <a:gd name="connsiteY4" fmla="*/ 1213596 h 2581646"/>
              <a:gd name="connsiteX5" fmla="*/ 3768321 w 4556465"/>
              <a:gd name="connsiteY5" fmla="*/ 2581646 h 2581646"/>
              <a:gd name="connsiteX6" fmla="*/ 390184 w 4556465"/>
              <a:gd name="connsiteY6" fmla="*/ 2581416 h 2581646"/>
              <a:gd name="connsiteX7" fmla="*/ 387350 w 4556465"/>
              <a:gd name="connsiteY7" fmla="*/ 2232396 h 2581646"/>
              <a:gd name="connsiteX8" fmla="*/ 273729 w 4556465"/>
              <a:gd name="connsiteY8" fmla="*/ 2073595 h 2581646"/>
              <a:gd name="connsiteX9" fmla="*/ 1097 w 4556465"/>
              <a:gd name="connsiteY9" fmla="*/ 2070181 h 2581646"/>
              <a:gd name="connsiteX10" fmla="*/ 0 w 4556465"/>
              <a:gd name="connsiteY10" fmla="*/ 5 h 2581646"/>
              <a:gd name="connsiteX0" fmla="*/ 0 w 4557282"/>
              <a:gd name="connsiteY0" fmla="*/ 5 h 2581646"/>
              <a:gd name="connsiteX1" fmla="*/ 4556465 w 4557282"/>
              <a:gd name="connsiteY1" fmla="*/ 5 h 2581646"/>
              <a:gd name="connsiteX2" fmla="*/ 4557282 w 4557282"/>
              <a:gd name="connsiteY2" fmla="*/ 1076885 h 2581646"/>
              <a:gd name="connsiteX3" fmla="*/ 3919107 w 4557282"/>
              <a:gd name="connsiteY3" fmla="*/ 1076885 h 2581646"/>
              <a:gd name="connsiteX4" fmla="*/ 3766255 w 4557282"/>
              <a:gd name="connsiteY4" fmla="*/ 1213596 h 2581646"/>
              <a:gd name="connsiteX5" fmla="*/ 3768321 w 4557282"/>
              <a:gd name="connsiteY5" fmla="*/ 2581646 h 2581646"/>
              <a:gd name="connsiteX6" fmla="*/ 390184 w 4557282"/>
              <a:gd name="connsiteY6" fmla="*/ 2581416 h 2581646"/>
              <a:gd name="connsiteX7" fmla="*/ 387350 w 4557282"/>
              <a:gd name="connsiteY7" fmla="*/ 2232396 h 2581646"/>
              <a:gd name="connsiteX8" fmla="*/ 273729 w 4557282"/>
              <a:gd name="connsiteY8" fmla="*/ 2073595 h 2581646"/>
              <a:gd name="connsiteX9" fmla="*/ 1097 w 4557282"/>
              <a:gd name="connsiteY9" fmla="*/ 2070181 h 2581646"/>
              <a:gd name="connsiteX10" fmla="*/ 0 w 4557282"/>
              <a:gd name="connsiteY10" fmla="*/ 5 h 2581646"/>
              <a:gd name="connsiteX0" fmla="*/ 0 w 4557282"/>
              <a:gd name="connsiteY0" fmla="*/ 3179 h 2584820"/>
              <a:gd name="connsiteX1" fmla="*/ 4556465 w 4557282"/>
              <a:gd name="connsiteY1" fmla="*/ 4 h 2584820"/>
              <a:gd name="connsiteX2" fmla="*/ 4557282 w 4557282"/>
              <a:gd name="connsiteY2" fmla="*/ 1080059 h 2584820"/>
              <a:gd name="connsiteX3" fmla="*/ 3919107 w 4557282"/>
              <a:gd name="connsiteY3" fmla="*/ 1080059 h 2584820"/>
              <a:gd name="connsiteX4" fmla="*/ 3766255 w 4557282"/>
              <a:gd name="connsiteY4" fmla="*/ 1216770 h 2584820"/>
              <a:gd name="connsiteX5" fmla="*/ 3768321 w 4557282"/>
              <a:gd name="connsiteY5" fmla="*/ 2584820 h 2584820"/>
              <a:gd name="connsiteX6" fmla="*/ 390184 w 4557282"/>
              <a:gd name="connsiteY6" fmla="*/ 2584590 h 2584820"/>
              <a:gd name="connsiteX7" fmla="*/ 387350 w 4557282"/>
              <a:gd name="connsiteY7" fmla="*/ 2235570 h 2584820"/>
              <a:gd name="connsiteX8" fmla="*/ 273729 w 4557282"/>
              <a:gd name="connsiteY8" fmla="*/ 2076769 h 2584820"/>
              <a:gd name="connsiteX9" fmla="*/ 1097 w 4557282"/>
              <a:gd name="connsiteY9" fmla="*/ 2073355 h 2584820"/>
              <a:gd name="connsiteX10" fmla="*/ 0 w 4557282"/>
              <a:gd name="connsiteY10" fmla="*/ 3179 h 2584820"/>
              <a:gd name="connsiteX0" fmla="*/ 0 w 4557282"/>
              <a:gd name="connsiteY0" fmla="*/ 0 h 2591166"/>
              <a:gd name="connsiteX1" fmla="*/ 4556465 w 4557282"/>
              <a:gd name="connsiteY1" fmla="*/ 6350 h 2591166"/>
              <a:gd name="connsiteX2" fmla="*/ 4557282 w 4557282"/>
              <a:gd name="connsiteY2" fmla="*/ 1086405 h 2591166"/>
              <a:gd name="connsiteX3" fmla="*/ 3919107 w 4557282"/>
              <a:gd name="connsiteY3" fmla="*/ 1086405 h 2591166"/>
              <a:gd name="connsiteX4" fmla="*/ 3766255 w 4557282"/>
              <a:gd name="connsiteY4" fmla="*/ 1223116 h 2591166"/>
              <a:gd name="connsiteX5" fmla="*/ 3768321 w 4557282"/>
              <a:gd name="connsiteY5" fmla="*/ 2591166 h 2591166"/>
              <a:gd name="connsiteX6" fmla="*/ 390184 w 4557282"/>
              <a:gd name="connsiteY6" fmla="*/ 2590936 h 2591166"/>
              <a:gd name="connsiteX7" fmla="*/ 387350 w 4557282"/>
              <a:gd name="connsiteY7" fmla="*/ 2241916 h 2591166"/>
              <a:gd name="connsiteX8" fmla="*/ 273729 w 4557282"/>
              <a:gd name="connsiteY8" fmla="*/ 2083115 h 2591166"/>
              <a:gd name="connsiteX9" fmla="*/ 1097 w 4557282"/>
              <a:gd name="connsiteY9" fmla="*/ 2079701 h 2591166"/>
              <a:gd name="connsiteX10" fmla="*/ 0 w 4557282"/>
              <a:gd name="connsiteY10" fmla="*/ 0 h 2591166"/>
              <a:gd name="connsiteX0" fmla="*/ 0 w 4557282"/>
              <a:gd name="connsiteY0" fmla="*/ 4 h 2591170"/>
              <a:gd name="connsiteX1" fmla="*/ 4550115 w 4557282"/>
              <a:gd name="connsiteY1" fmla="*/ 4 h 2591170"/>
              <a:gd name="connsiteX2" fmla="*/ 4557282 w 4557282"/>
              <a:gd name="connsiteY2" fmla="*/ 1086409 h 2591170"/>
              <a:gd name="connsiteX3" fmla="*/ 3919107 w 4557282"/>
              <a:gd name="connsiteY3" fmla="*/ 1086409 h 2591170"/>
              <a:gd name="connsiteX4" fmla="*/ 3766255 w 4557282"/>
              <a:gd name="connsiteY4" fmla="*/ 1223120 h 2591170"/>
              <a:gd name="connsiteX5" fmla="*/ 3768321 w 4557282"/>
              <a:gd name="connsiteY5" fmla="*/ 2591170 h 2591170"/>
              <a:gd name="connsiteX6" fmla="*/ 390184 w 4557282"/>
              <a:gd name="connsiteY6" fmla="*/ 2590940 h 2591170"/>
              <a:gd name="connsiteX7" fmla="*/ 387350 w 4557282"/>
              <a:gd name="connsiteY7" fmla="*/ 2241920 h 2591170"/>
              <a:gd name="connsiteX8" fmla="*/ 273729 w 4557282"/>
              <a:gd name="connsiteY8" fmla="*/ 2083119 h 2591170"/>
              <a:gd name="connsiteX9" fmla="*/ 1097 w 4557282"/>
              <a:gd name="connsiteY9" fmla="*/ 2079705 h 2591170"/>
              <a:gd name="connsiteX10" fmla="*/ 0 w 4557282"/>
              <a:gd name="connsiteY10" fmla="*/ 4 h 2591170"/>
              <a:gd name="connsiteX0" fmla="*/ 2166 w 4556273"/>
              <a:gd name="connsiteY0" fmla="*/ 3179 h 2591170"/>
              <a:gd name="connsiteX1" fmla="*/ 4549106 w 4556273"/>
              <a:gd name="connsiteY1" fmla="*/ 4 h 2591170"/>
              <a:gd name="connsiteX2" fmla="*/ 4556273 w 4556273"/>
              <a:gd name="connsiteY2" fmla="*/ 1086409 h 2591170"/>
              <a:gd name="connsiteX3" fmla="*/ 3918098 w 4556273"/>
              <a:gd name="connsiteY3" fmla="*/ 1086409 h 2591170"/>
              <a:gd name="connsiteX4" fmla="*/ 3765246 w 4556273"/>
              <a:gd name="connsiteY4" fmla="*/ 1223120 h 2591170"/>
              <a:gd name="connsiteX5" fmla="*/ 3767312 w 4556273"/>
              <a:gd name="connsiteY5" fmla="*/ 2591170 h 2591170"/>
              <a:gd name="connsiteX6" fmla="*/ 389175 w 4556273"/>
              <a:gd name="connsiteY6" fmla="*/ 2590940 h 2591170"/>
              <a:gd name="connsiteX7" fmla="*/ 386341 w 4556273"/>
              <a:gd name="connsiteY7" fmla="*/ 2241920 h 2591170"/>
              <a:gd name="connsiteX8" fmla="*/ 272720 w 4556273"/>
              <a:gd name="connsiteY8" fmla="*/ 2083119 h 2591170"/>
              <a:gd name="connsiteX9" fmla="*/ 88 w 4556273"/>
              <a:gd name="connsiteY9" fmla="*/ 2079705 h 2591170"/>
              <a:gd name="connsiteX10" fmla="*/ 2166 w 4556273"/>
              <a:gd name="connsiteY10" fmla="*/ 3179 h 2591170"/>
              <a:gd name="connsiteX0" fmla="*/ 2166 w 4556273"/>
              <a:gd name="connsiteY0" fmla="*/ 3179 h 2591170"/>
              <a:gd name="connsiteX1" fmla="*/ 4549106 w 4556273"/>
              <a:gd name="connsiteY1" fmla="*/ 4 h 2591170"/>
              <a:gd name="connsiteX2" fmla="*/ 4556273 w 4556273"/>
              <a:gd name="connsiteY2" fmla="*/ 1086409 h 2591170"/>
              <a:gd name="connsiteX3" fmla="*/ 3918098 w 4556273"/>
              <a:gd name="connsiteY3" fmla="*/ 1086409 h 2591170"/>
              <a:gd name="connsiteX4" fmla="*/ 3765246 w 4556273"/>
              <a:gd name="connsiteY4" fmla="*/ 1223120 h 2591170"/>
              <a:gd name="connsiteX5" fmla="*/ 3767312 w 4556273"/>
              <a:gd name="connsiteY5" fmla="*/ 2591170 h 2591170"/>
              <a:gd name="connsiteX6" fmla="*/ 405050 w 4556273"/>
              <a:gd name="connsiteY6" fmla="*/ 2590940 h 2591170"/>
              <a:gd name="connsiteX7" fmla="*/ 386341 w 4556273"/>
              <a:gd name="connsiteY7" fmla="*/ 2241920 h 2591170"/>
              <a:gd name="connsiteX8" fmla="*/ 272720 w 4556273"/>
              <a:gd name="connsiteY8" fmla="*/ 2083119 h 2591170"/>
              <a:gd name="connsiteX9" fmla="*/ 88 w 4556273"/>
              <a:gd name="connsiteY9" fmla="*/ 2079705 h 2591170"/>
              <a:gd name="connsiteX10" fmla="*/ 2166 w 4556273"/>
              <a:gd name="connsiteY10" fmla="*/ 3179 h 2591170"/>
              <a:gd name="connsiteX0" fmla="*/ 2166 w 4556273"/>
              <a:gd name="connsiteY0" fmla="*/ 3179 h 2594115"/>
              <a:gd name="connsiteX1" fmla="*/ 4549106 w 4556273"/>
              <a:gd name="connsiteY1" fmla="*/ 4 h 2594115"/>
              <a:gd name="connsiteX2" fmla="*/ 4556273 w 4556273"/>
              <a:gd name="connsiteY2" fmla="*/ 1086409 h 2594115"/>
              <a:gd name="connsiteX3" fmla="*/ 3918098 w 4556273"/>
              <a:gd name="connsiteY3" fmla="*/ 1086409 h 2594115"/>
              <a:gd name="connsiteX4" fmla="*/ 3765246 w 4556273"/>
              <a:gd name="connsiteY4" fmla="*/ 1223120 h 2594115"/>
              <a:gd name="connsiteX5" fmla="*/ 3767312 w 4556273"/>
              <a:gd name="connsiteY5" fmla="*/ 2591170 h 2594115"/>
              <a:gd name="connsiteX6" fmla="*/ 389175 w 4556273"/>
              <a:gd name="connsiteY6" fmla="*/ 2594115 h 2594115"/>
              <a:gd name="connsiteX7" fmla="*/ 386341 w 4556273"/>
              <a:gd name="connsiteY7" fmla="*/ 2241920 h 2594115"/>
              <a:gd name="connsiteX8" fmla="*/ 272720 w 4556273"/>
              <a:gd name="connsiteY8" fmla="*/ 2083119 h 2594115"/>
              <a:gd name="connsiteX9" fmla="*/ 88 w 4556273"/>
              <a:gd name="connsiteY9" fmla="*/ 2079705 h 2594115"/>
              <a:gd name="connsiteX10" fmla="*/ 2166 w 4556273"/>
              <a:gd name="connsiteY10" fmla="*/ 3179 h 2594115"/>
              <a:gd name="connsiteX0" fmla="*/ 2166 w 4556273"/>
              <a:gd name="connsiteY0" fmla="*/ 3179 h 2594115"/>
              <a:gd name="connsiteX1" fmla="*/ 4549106 w 4556273"/>
              <a:gd name="connsiteY1" fmla="*/ 4 h 2594115"/>
              <a:gd name="connsiteX2" fmla="*/ 4556273 w 4556273"/>
              <a:gd name="connsiteY2" fmla="*/ 1086409 h 2594115"/>
              <a:gd name="connsiteX3" fmla="*/ 3918098 w 4556273"/>
              <a:gd name="connsiteY3" fmla="*/ 1086409 h 2594115"/>
              <a:gd name="connsiteX4" fmla="*/ 3765246 w 4556273"/>
              <a:gd name="connsiteY4" fmla="*/ 1223120 h 2594115"/>
              <a:gd name="connsiteX5" fmla="*/ 3767312 w 4556273"/>
              <a:gd name="connsiteY5" fmla="*/ 2591170 h 2594115"/>
              <a:gd name="connsiteX6" fmla="*/ 389175 w 4556273"/>
              <a:gd name="connsiteY6" fmla="*/ 2594115 h 2594115"/>
              <a:gd name="connsiteX7" fmla="*/ 386341 w 4556273"/>
              <a:gd name="connsiteY7" fmla="*/ 2241920 h 2594115"/>
              <a:gd name="connsiteX8" fmla="*/ 272720 w 4556273"/>
              <a:gd name="connsiteY8" fmla="*/ 2083119 h 2594115"/>
              <a:gd name="connsiteX9" fmla="*/ 88 w 4556273"/>
              <a:gd name="connsiteY9" fmla="*/ 2079705 h 2594115"/>
              <a:gd name="connsiteX10" fmla="*/ 2166 w 4556273"/>
              <a:gd name="connsiteY10" fmla="*/ 3179 h 2594115"/>
              <a:gd name="connsiteX0" fmla="*/ 2166 w 4556273"/>
              <a:gd name="connsiteY0" fmla="*/ 3179 h 2591170"/>
              <a:gd name="connsiteX1" fmla="*/ 4549106 w 4556273"/>
              <a:gd name="connsiteY1" fmla="*/ 4 h 2591170"/>
              <a:gd name="connsiteX2" fmla="*/ 4556273 w 4556273"/>
              <a:gd name="connsiteY2" fmla="*/ 1086409 h 2591170"/>
              <a:gd name="connsiteX3" fmla="*/ 3918098 w 4556273"/>
              <a:gd name="connsiteY3" fmla="*/ 1086409 h 2591170"/>
              <a:gd name="connsiteX4" fmla="*/ 3765246 w 4556273"/>
              <a:gd name="connsiteY4" fmla="*/ 1223120 h 2591170"/>
              <a:gd name="connsiteX5" fmla="*/ 3767312 w 4556273"/>
              <a:gd name="connsiteY5" fmla="*/ 2591170 h 2591170"/>
              <a:gd name="connsiteX6" fmla="*/ 424100 w 4556273"/>
              <a:gd name="connsiteY6" fmla="*/ 2568715 h 2591170"/>
              <a:gd name="connsiteX7" fmla="*/ 386341 w 4556273"/>
              <a:gd name="connsiteY7" fmla="*/ 2241920 h 2591170"/>
              <a:gd name="connsiteX8" fmla="*/ 272720 w 4556273"/>
              <a:gd name="connsiteY8" fmla="*/ 2083119 h 2591170"/>
              <a:gd name="connsiteX9" fmla="*/ 88 w 4556273"/>
              <a:gd name="connsiteY9" fmla="*/ 2079705 h 2591170"/>
              <a:gd name="connsiteX10" fmla="*/ 2166 w 4556273"/>
              <a:gd name="connsiteY10" fmla="*/ 3179 h 2591170"/>
              <a:gd name="connsiteX0" fmla="*/ 2166 w 4556273"/>
              <a:gd name="connsiteY0" fmla="*/ 3179 h 2591170"/>
              <a:gd name="connsiteX1" fmla="*/ 4549106 w 4556273"/>
              <a:gd name="connsiteY1" fmla="*/ 4 h 2591170"/>
              <a:gd name="connsiteX2" fmla="*/ 4556273 w 4556273"/>
              <a:gd name="connsiteY2" fmla="*/ 1086409 h 2591170"/>
              <a:gd name="connsiteX3" fmla="*/ 3918098 w 4556273"/>
              <a:gd name="connsiteY3" fmla="*/ 1086409 h 2591170"/>
              <a:gd name="connsiteX4" fmla="*/ 3765246 w 4556273"/>
              <a:gd name="connsiteY4" fmla="*/ 1223120 h 2591170"/>
              <a:gd name="connsiteX5" fmla="*/ 3767312 w 4556273"/>
              <a:gd name="connsiteY5" fmla="*/ 2591170 h 2591170"/>
              <a:gd name="connsiteX6" fmla="*/ 386000 w 4556273"/>
              <a:gd name="connsiteY6" fmla="*/ 2587765 h 2591170"/>
              <a:gd name="connsiteX7" fmla="*/ 386341 w 4556273"/>
              <a:gd name="connsiteY7" fmla="*/ 2241920 h 2591170"/>
              <a:gd name="connsiteX8" fmla="*/ 272720 w 4556273"/>
              <a:gd name="connsiteY8" fmla="*/ 2083119 h 2591170"/>
              <a:gd name="connsiteX9" fmla="*/ 88 w 4556273"/>
              <a:gd name="connsiteY9" fmla="*/ 2079705 h 2591170"/>
              <a:gd name="connsiteX10" fmla="*/ 2166 w 4556273"/>
              <a:gd name="connsiteY10" fmla="*/ 3179 h 2591170"/>
              <a:gd name="connsiteX0" fmla="*/ 2166 w 4556273"/>
              <a:gd name="connsiteY0" fmla="*/ 3179 h 2591170"/>
              <a:gd name="connsiteX1" fmla="*/ 4549106 w 4556273"/>
              <a:gd name="connsiteY1" fmla="*/ 4 h 2591170"/>
              <a:gd name="connsiteX2" fmla="*/ 4556273 w 4556273"/>
              <a:gd name="connsiteY2" fmla="*/ 1086409 h 2591170"/>
              <a:gd name="connsiteX3" fmla="*/ 3918098 w 4556273"/>
              <a:gd name="connsiteY3" fmla="*/ 1086409 h 2591170"/>
              <a:gd name="connsiteX4" fmla="*/ 3765246 w 4556273"/>
              <a:gd name="connsiteY4" fmla="*/ 1223120 h 2591170"/>
              <a:gd name="connsiteX5" fmla="*/ 3767312 w 4556273"/>
              <a:gd name="connsiteY5" fmla="*/ 2591170 h 2591170"/>
              <a:gd name="connsiteX6" fmla="*/ 389175 w 4556273"/>
              <a:gd name="connsiteY6" fmla="*/ 2590940 h 2591170"/>
              <a:gd name="connsiteX7" fmla="*/ 386341 w 4556273"/>
              <a:gd name="connsiteY7" fmla="*/ 2241920 h 2591170"/>
              <a:gd name="connsiteX8" fmla="*/ 272720 w 4556273"/>
              <a:gd name="connsiteY8" fmla="*/ 2083119 h 2591170"/>
              <a:gd name="connsiteX9" fmla="*/ 88 w 4556273"/>
              <a:gd name="connsiteY9" fmla="*/ 2079705 h 2591170"/>
              <a:gd name="connsiteX10" fmla="*/ 2166 w 4556273"/>
              <a:gd name="connsiteY10" fmla="*/ 3179 h 2591170"/>
              <a:gd name="connsiteX0" fmla="*/ 2166 w 4556273"/>
              <a:gd name="connsiteY0" fmla="*/ 3179 h 2591170"/>
              <a:gd name="connsiteX1" fmla="*/ 4549106 w 4556273"/>
              <a:gd name="connsiteY1" fmla="*/ 4 h 2591170"/>
              <a:gd name="connsiteX2" fmla="*/ 4556273 w 4556273"/>
              <a:gd name="connsiteY2" fmla="*/ 1086409 h 2591170"/>
              <a:gd name="connsiteX3" fmla="*/ 3918098 w 4556273"/>
              <a:gd name="connsiteY3" fmla="*/ 1086409 h 2591170"/>
              <a:gd name="connsiteX4" fmla="*/ 3765246 w 4556273"/>
              <a:gd name="connsiteY4" fmla="*/ 1223120 h 2591170"/>
              <a:gd name="connsiteX5" fmla="*/ 3763926 w 4556273"/>
              <a:gd name="connsiteY5" fmla="*/ 2591170 h 2591170"/>
              <a:gd name="connsiteX6" fmla="*/ 389175 w 4556273"/>
              <a:gd name="connsiteY6" fmla="*/ 2590940 h 2591170"/>
              <a:gd name="connsiteX7" fmla="*/ 386341 w 4556273"/>
              <a:gd name="connsiteY7" fmla="*/ 2241920 h 2591170"/>
              <a:gd name="connsiteX8" fmla="*/ 272720 w 4556273"/>
              <a:gd name="connsiteY8" fmla="*/ 2083119 h 2591170"/>
              <a:gd name="connsiteX9" fmla="*/ 88 w 4556273"/>
              <a:gd name="connsiteY9" fmla="*/ 2079705 h 2591170"/>
              <a:gd name="connsiteX10" fmla="*/ 2166 w 4556273"/>
              <a:gd name="connsiteY10" fmla="*/ 3179 h 2591170"/>
              <a:gd name="connsiteX0" fmla="*/ 2166 w 4556273"/>
              <a:gd name="connsiteY0" fmla="*/ 3179 h 2591170"/>
              <a:gd name="connsiteX1" fmla="*/ 4549106 w 4556273"/>
              <a:gd name="connsiteY1" fmla="*/ 4 h 2591170"/>
              <a:gd name="connsiteX2" fmla="*/ 4556273 w 4556273"/>
              <a:gd name="connsiteY2" fmla="*/ 1086409 h 2591170"/>
              <a:gd name="connsiteX3" fmla="*/ 3918098 w 4556273"/>
              <a:gd name="connsiteY3" fmla="*/ 1086409 h 2591170"/>
              <a:gd name="connsiteX4" fmla="*/ 3765246 w 4556273"/>
              <a:gd name="connsiteY4" fmla="*/ 1223120 h 2591170"/>
              <a:gd name="connsiteX5" fmla="*/ 3763926 w 4556273"/>
              <a:gd name="connsiteY5" fmla="*/ 2591170 h 2591170"/>
              <a:gd name="connsiteX6" fmla="*/ 382825 w 4556273"/>
              <a:gd name="connsiteY6" fmla="*/ 2590940 h 2591170"/>
              <a:gd name="connsiteX7" fmla="*/ 386341 w 4556273"/>
              <a:gd name="connsiteY7" fmla="*/ 2241920 h 2591170"/>
              <a:gd name="connsiteX8" fmla="*/ 272720 w 4556273"/>
              <a:gd name="connsiteY8" fmla="*/ 2083119 h 2591170"/>
              <a:gd name="connsiteX9" fmla="*/ 88 w 4556273"/>
              <a:gd name="connsiteY9" fmla="*/ 2079705 h 2591170"/>
              <a:gd name="connsiteX10" fmla="*/ 2166 w 4556273"/>
              <a:gd name="connsiteY10" fmla="*/ 3179 h 2591170"/>
              <a:gd name="connsiteX0" fmla="*/ 2166 w 4561806"/>
              <a:gd name="connsiteY0" fmla="*/ 5 h 2587996"/>
              <a:gd name="connsiteX1" fmla="*/ 4561806 w 4561806"/>
              <a:gd name="connsiteY1" fmla="*/ 5 h 2587996"/>
              <a:gd name="connsiteX2" fmla="*/ 4556273 w 4561806"/>
              <a:gd name="connsiteY2" fmla="*/ 1083235 h 2587996"/>
              <a:gd name="connsiteX3" fmla="*/ 3918098 w 4561806"/>
              <a:gd name="connsiteY3" fmla="*/ 1083235 h 2587996"/>
              <a:gd name="connsiteX4" fmla="*/ 3765246 w 4561806"/>
              <a:gd name="connsiteY4" fmla="*/ 1219946 h 2587996"/>
              <a:gd name="connsiteX5" fmla="*/ 3763926 w 4561806"/>
              <a:gd name="connsiteY5" fmla="*/ 2587996 h 2587996"/>
              <a:gd name="connsiteX6" fmla="*/ 382825 w 4561806"/>
              <a:gd name="connsiteY6" fmla="*/ 2587766 h 2587996"/>
              <a:gd name="connsiteX7" fmla="*/ 386341 w 4561806"/>
              <a:gd name="connsiteY7" fmla="*/ 2238746 h 2587996"/>
              <a:gd name="connsiteX8" fmla="*/ 272720 w 4561806"/>
              <a:gd name="connsiteY8" fmla="*/ 2079945 h 2587996"/>
              <a:gd name="connsiteX9" fmla="*/ 88 w 4561806"/>
              <a:gd name="connsiteY9" fmla="*/ 2076531 h 2587996"/>
              <a:gd name="connsiteX10" fmla="*/ 2166 w 4561806"/>
              <a:gd name="connsiteY10" fmla="*/ 5 h 2587996"/>
              <a:gd name="connsiteX0" fmla="*/ 2166 w 4556273"/>
              <a:gd name="connsiteY0" fmla="*/ 6354 h 2594345"/>
              <a:gd name="connsiteX1" fmla="*/ 4552281 w 4556273"/>
              <a:gd name="connsiteY1" fmla="*/ 4 h 2594345"/>
              <a:gd name="connsiteX2" fmla="*/ 4556273 w 4556273"/>
              <a:gd name="connsiteY2" fmla="*/ 1089584 h 2594345"/>
              <a:gd name="connsiteX3" fmla="*/ 3918098 w 4556273"/>
              <a:gd name="connsiteY3" fmla="*/ 1089584 h 2594345"/>
              <a:gd name="connsiteX4" fmla="*/ 3765246 w 4556273"/>
              <a:gd name="connsiteY4" fmla="*/ 1226295 h 2594345"/>
              <a:gd name="connsiteX5" fmla="*/ 3763926 w 4556273"/>
              <a:gd name="connsiteY5" fmla="*/ 2594345 h 2594345"/>
              <a:gd name="connsiteX6" fmla="*/ 382825 w 4556273"/>
              <a:gd name="connsiteY6" fmla="*/ 2594115 h 2594345"/>
              <a:gd name="connsiteX7" fmla="*/ 386341 w 4556273"/>
              <a:gd name="connsiteY7" fmla="*/ 2245095 h 2594345"/>
              <a:gd name="connsiteX8" fmla="*/ 272720 w 4556273"/>
              <a:gd name="connsiteY8" fmla="*/ 2086294 h 2594345"/>
              <a:gd name="connsiteX9" fmla="*/ 88 w 4556273"/>
              <a:gd name="connsiteY9" fmla="*/ 2082880 h 2594345"/>
              <a:gd name="connsiteX10" fmla="*/ 2166 w 4556273"/>
              <a:gd name="connsiteY10" fmla="*/ 6354 h 2594345"/>
              <a:gd name="connsiteX0" fmla="*/ 2166 w 4561806"/>
              <a:gd name="connsiteY0" fmla="*/ 5 h 2587996"/>
              <a:gd name="connsiteX1" fmla="*/ 4561806 w 4561806"/>
              <a:gd name="connsiteY1" fmla="*/ 5 h 2587996"/>
              <a:gd name="connsiteX2" fmla="*/ 4556273 w 4561806"/>
              <a:gd name="connsiteY2" fmla="*/ 1083235 h 2587996"/>
              <a:gd name="connsiteX3" fmla="*/ 3918098 w 4561806"/>
              <a:gd name="connsiteY3" fmla="*/ 1083235 h 2587996"/>
              <a:gd name="connsiteX4" fmla="*/ 3765246 w 4561806"/>
              <a:gd name="connsiteY4" fmla="*/ 1219946 h 2587996"/>
              <a:gd name="connsiteX5" fmla="*/ 3763926 w 4561806"/>
              <a:gd name="connsiteY5" fmla="*/ 2587996 h 2587996"/>
              <a:gd name="connsiteX6" fmla="*/ 382825 w 4561806"/>
              <a:gd name="connsiteY6" fmla="*/ 2587766 h 2587996"/>
              <a:gd name="connsiteX7" fmla="*/ 386341 w 4561806"/>
              <a:gd name="connsiteY7" fmla="*/ 2238746 h 2587996"/>
              <a:gd name="connsiteX8" fmla="*/ 272720 w 4561806"/>
              <a:gd name="connsiteY8" fmla="*/ 2079945 h 2587996"/>
              <a:gd name="connsiteX9" fmla="*/ 88 w 4561806"/>
              <a:gd name="connsiteY9" fmla="*/ 2076531 h 2587996"/>
              <a:gd name="connsiteX10" fmla="*/ 2166 w 4561806"/>
              <a:gd name="connsiteY10" fmla="*/ 5 h 2587996"/>
              <a:gd name="connsiteX0" fmla="*/ 2166 w 4564981"/>
              <a:gd name="connsiteY0" fmla="*/ 6354 h 2594345"/>
              <a:gd name="connsiteX1" fmla="*/ 4564981 w 4564981"/>
              <a:gd name="connsiteY1" fmla="*/ 4 h 2594345"/>
              <a:gd name="connsiteX2" fmla="*/ 4556273 w 4564981"/>
              <a:gd name="connsiteY2" fmla="*/ 1089584 h 2594345"/>
              <a:gd name="connsiteX3" fmla="*/ 3918098 w 4564981"/>
              <a:gd name="connsiteY3" fmla="*/ 1089584 h 2594345"/>
              <a:gd name="connsiteX4" fmla="*/ 3765246 w 4564981"/>
              <a:gd name="connsiteY4" fmla="*/ 1226295 h 2594345"/>
              <a:gd name="connsiteX5" fmla="*/ 3763926 w 4564981"/>
              <a:gd name="connsiteY5" fmla="*/ 2594345 h 2594345"/>
              <a:gd name="connsiteX6" fmla="*/ 382825 w 4564981"/>
              <a:gd name="connsiteY6" fmla="*/ 2594115 h 2594345"/>
              <a:gd name="connsiteX7" fmla="*/ 386341 w 4564981"/>
              <a:gd name="connsiteY7" fmla="*/ 2245095 h 2594345"/>
              <a:gd name="connsiteX8" fmla="*/ 272720 w 4564981"/>
              <a:gd name="connsiteY8" fmla="*/ 2086294 h 2594345"/>
              <a:gd name="connsiteX9" fmla="*/ 88 w 4564981"/>
              <a:gd name="connsiteY9" fmla="*/ 2082880 h 2594345"/>
              <a:gd name="connsiteX10" fmla="*/ 2166 w 4564981"/>
              <a:gd name="connsiteY10" fmla="*/ 6354 h 2594345"/>
              <a:gd name="connsiteX0" fmla="*/ 2166 w 4558631"/>
              <a:gd name="connsiteY0" fmla="*/ 3180 h 2591171"/>
              <a:gd name="connsiteX1" fmla="*/ 4558631 w 4558631"/>
              <a:gd name="connsiteY1" fmla="*/ 5 h 2591171"/>
              <a:gd name="connsiteX2" fmla="*/ 4556273 w 4558631"/>
              <a:gd name="connsiteY2" fmla="*/ 1086410 h 2591171"/>
              <a:gd name="connsiteX3" fmla="*/ 3918098 w 4558631"/>
              <a:gd name="connsiteY3" fmla="*/ 1086410 h 2591171"/>
              <a:gd name="connsiteX4" fmla="*/ 3765246 w 4558631"/>
              <a:gd name="connsiteY4" fmla="*/ 1223121 h 2591171"/>
              <a:gd name="connsiteX5" fmla="*/ 3763926 w 4558631"/>
              <a:gd name="connsiteY5" fmla="*/ 2591171 h 2591171"/>
              <a:gd name="connsiteX6" fmla="*/ 382825 w 4558631"/>
              <a:gd name="connsiteY6" fmla="*/ 2590941 h 2591171"/>
              <a:gd name="connsiteX7" fmla="*/ 386341 w 4558631"/>
              <a:gd name="connsiteY7" fmla="*/ 2241921 h 2591171"/>
              <a:gd name="connsiteX8" fmla="*/ 272720 w 4558631"/>
              <a:gd name="connsiteY8" fmla="*/ 2083120 h 2591171"/>
              <a:gd name="connsiteX9" fmla="*/ 88 w 4558631"/>
              <a:gd name="connsiteY9" fmla="*/ 2079706 h 2591171"/>
              <a:gd name="connsiteX10" fmla="*/ 2166 w 4558631"/>
              <a:gd name="connsiteY10" fmla="*/ 3180 h 259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8631" h="2591171">
                <a:moveTo>
                  <a:pt x="2166" y="3180"/>
                </a:moveTo>
                <a:lnTo>
                  <a:pt x="4558631" y="5"/>
                </a:lnTo>
                <a:cubicBezTo>
                  <a:pt x="4555649" y="-2548"/>
                  <a:pt x="4554625" y="1089462"/>
                  <a:pt x="4556273" y="1086410"/>
                </a:cubicBezTo>
                <a:cubicBezTo>
                  <a:pt x="4552176" y="1085444"/>
                  <a:pt x="4046232" y="1085850"/>
                  <a:pt x="3918098" y="1086410"/>
                </a:cubicBezTo>
                <a:cubicBezTo>
                  <a:pt x="3783614" y="1086970"/>
                  <a:pt x="3768681" y="1160182"/>
                  <a:pt x="3765246" y="1223121"/>
                </a:cubicBezTo>
                <a:cubicBezTo>
                  <a:pt x="3765935" y="1626221"/>
                  <a:pt x="3763237" y="2188071"/>
                  <a:pt x="3763926" y="2591171"/>
                </a:cubicBezTo>
                <a:lnTo>
                  <a:pt x="382825" y="2590941"/>
                </a:lnTo>
                <a:cubicBezTo>
                  <a:pt x="381880" y="2474601"/>
                  <a:pt x="387286" y="2358261"/>
                  <a:pt x="386341" y="2241921"/>
                </a:cubicBezTo>
                <a:cubicBezTo>
                  <a:pt x="388019" y="2148888"/>
                  <a:pt x="330745" y="2080522"/>
                  <a:pt x="272720" y="2083120"/>
                </a:cubicBezTo>
                <a:cubicBezTo>
                  <a:pt x="278195" y="2076193"/>
                  <a:pt x="-5699" y="2080358"/>
                  <a:pt x="88" y="2079706"/>
                </a:cubicBezTo>
                <a:cubicBezTo>
                  <a:pt x="2897" y="1398114"/>
                  <a:pt x="2532" y="694297"/>
                  <a:pt x="2166" y="3180"/>
                </a:cubicBezTo>
                <a:close/>
              </a:path>
            </a:pathLst>
          </a:custGeom>
        </p:spPr>
        <p:txBody>
          <a:bodyPr bIns="1080000" anchor="ctr"/>
          <a:lstStyle>
            <a:lvl1pPr marL="0" indent="0" algn="ctr">
              <a:buNone/>
              <a:defRPr sz="9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CLICK TO INSERT IMAGE  </a:t>
            </a:r>
          </a:p>
        </p:txBody>
      </p:sp>
      <p:sp>
        <p:nvSpPr>
          <p:cNvPr id="77" name="Segnaposto immagine 9">
            <a:extLst>
              <a:ext uri="{FF2B5EF4-FFF2-40B4-BE49-F238E27FC236}">
                <a16:creationId xmlns:a16="http://schemas.microsoft.com/office/drawing/2014/main" id="{73FFA6B8-A820-6C40-BF47-1549E1DE89B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43240" y="3375948"/>
            <a:ext cx="2837417" cy="1794064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720000" anchor="ctr"/>
          <a:lstStyle>
            <a:lvl1pPr marL="0" indent="0" algn="ctr">
              <a:lnSpc>
                <a:spcPct val="100000"/>
              </a:lnSpc>
              <a:buNone/>
              <a:defRPr sz="967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78" name="Segnaposto immagine 9">
            <a:extLst>
              <a:ext uri="{FF2B5EF4-FFF2-40B4-BE49-F238E27FC236}">
                <a16:creationId xmlns:a16="http://schemas.microsoft.com/office/drawing/2014/main" id="{1C4BD8B4-373F-A349-A5CF-84F423843D1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153101" y="3764592"/>
            <a:ext cx="1219252" cy="1538078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rIns="90000" bIns="792000" anchor="ctr"/>
          <a:lstStyle>
            <a:lvl1pPr marL="0" indent="0" algn="ctr">
              <a:lnSpc>
                <a:spcPct val="100000"/>
              </a:lnSpc>
              <a:buNone/>
              <a:defRPr sz="806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79" name="Segnaposto immagine 9">
            <a:extLst>
              <a:ext uri="{FF2B5EF4-FFF2-40B4-BE49-F238E27FC236}">
                <a16:creationId xmlns:a16="http://schemas.microsoft.com/office/drawing/2014/main" id="{5EF26A82-058A-8D46-8B88-4093FD602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621405" y="4215390"/>
            <a:ext cx="667149" cy="1131793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rIns="90000" bIns="864000" anchor="ctr"/>
          <a:lstStyle>
            <a:lvl1pPr marL="0" indent="0" algn="ctr">
              <a:lnSpc>
                <a:spcPct val="100000"/>
              </a:lnSpc>
              <a:buNone/>
              <a:defRPr sz="806"/>
            </a:lvl1pPr>
          </a:lstStyle>
          <a:p>
            <a:r>
              <a:rPr lang="it-IT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6191998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632AEB6A-15DA-C446-92F6-A5BBA77048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11" name="Titolo 8">
            <a:extLst>
              <a:ext uri="{FF2B5EF4-FFF2-40B4-BE49-F238E27FC236}">
                <a16:creationId xmlns:a16="http://schemas.microsoft.com/office/drawing/2014/main" id="{67E4D8C7-C853-0B49-8BE4-521DFB087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49" y="381356"/>
            <a:ext cx="10480459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Desktop </a:t>
            </a:r>
            <a:r>
              <a:rPr lang="it-IT" dirty="0" err="1"/>
              <a:t>mockup</a:t>
            </a:r>
            <a:endParaRPr lang="it-IT" dirty="0"/>
          </a:p>
        </p:txBody>
      </p:sp>
      <p:sp>
        <p:nvSpPr>
          <p:cNvPr id="14" name="Rectangle 48">
            <a:extLst>
              <a:ext uri="{FF2B5EF4-FFF2-40B4-BE49-F238E27FC236}">
                <a16:creationId xmlns:a16="http://schemas.microsoft.com/office/drawing/2014/main" id="{9081D4B2-FE89-C145-887C-2D314F8240D9}"/>
              </a:ext>
            </a:extLst>
          </p:cNvPr>
          <p:cNvSpPr/>
          <p:nvPr userDrawn="1"/>
        </p:nvSpPr>
        <p:spPr>
          <a:xfrm>
            <a:off x="845171" y="1154282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EF80AD12-D44A-6D43-9B6C-13F67583C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1609" y="1015851"/>
            <a:ext cx="9759899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534D91DC-C608-7B4A-B47F-F81FF1C15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grpSp>
        <p:nvGrpSpPr>
          <p:cNvPr id="80" name="Gruppo 79">
            <a:extLst>
              <a:ext uri="{FF2B5EF4-FFF2-40B4-BE49-F238E27FC236}">
                <a16:creationId xmlns:a16="http://schemas.microsoft.com/office/drawing/2014/main" id="{8765557E-F664-F446-B0C3-65E2B772C78C}"/>
              </a:ext>
            </a:extLst>
          </p:cNvPr>
          <p:cNvGrpSpPr/>
          <p:nvPr userDrawn="1"/>
        </p:nvGrpSpPr>
        <p:grpSpPr>
          <a:xfrm>
            <a:off x="6175463" y="1752751"/>
            <a:ext cx="4607207" cy="3827758"/>
            <a:chOff x="6364595" y="3001770"/>
            <a:chExt cx="4564628" cy="3793622"/>
          </a:xfrm>
        </p:grpSpPr>
        <p:pic>
          <p:nvPicPr>
            <p:cNvPr id="81" name="Immagine 80">
              <a:extLst>
                <a:ext uri="{FF2B5EF4-FFF2-40B4-BE49-F238E27FC236}">
                  <a16:creationId xmlns:a16="http://schemas.microsoft.com/office/drawing/2014/main" id="{B28ECB7B-4118-9C49-9C76-4B3E1BA7D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595" y="3001770"/>
              <a:ext cx="4564628" cy="3793622"/>
            </a:xfrm>
            <a:prstGeom prst="rect">
              <a:avLst/>
            </a:prstGeom>
          </p:spPr>
        </p:pic>
        <p:sp>
          <p:nvSpPr>
            <p:cNvPr id="82" name="Freeform 440">
              <a:extLst>
                <a:ext uri="{FF2B5EF4-FFF2-40B4-BE49-F238E27FC236}">
                  <a16:creationId xmlns:a16="http://schemas.microsoft.com/office/drawing/2014/main" id="{B5CFEFC7-8B63-7A46-A6F5-5DD308850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925" y="3294532"/>
              <a:ext cx="4014861" cy="2279134"/>
            </a:xfrm>
            <a:custGeom>
              <a:avLst/>
              <a:gdLst>
                <a:gd name="T0" fmla="*/ 1498142 w 4168"/>
                <a:gd name="T1" fmla="*/ 2472804 h 6873"/>
                <a:gd name="T2" fmla="*/ 0 w 4168"/>
                <a:gd name="T3" fmla="*/ 2472804 h 6873"/>
                <a:gd name="T4" fmla="*/ 0 w 4168"/>
                <a:gd name="T5" fmla="*/ 2159 h 6873"/>
                <a:gd name="T6" fmla="*/ 1498142 w 4168"/>
                <a:gd name="T7" fmla="*/ 0 h 6873"/>
                <a:gd name="T8" fmla="*/ 1498142 w 4168"/>
                <a:gd name="T9" fmla="*/ 2472804 h 68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68" h="6873">
                  <a:moveTo>
                    <a:pt x="4167" y="6872"/>
                  </a:moveTo>
                  <a:lnTo>
                    <a:pt x="0" y="6872"/>
                  </a:lnTo>
                  <a:lnTo>
                    <a:pt x="0" y="6"/>
                  </a:lnTo>
                  <a:lnTo>
                    <a:pt x="4167" y="0"/>
                  </a:lnTo>
                  <a:lnTo>
                    <a:pt x="4167" y="687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sz="1116" dirty="0"/>
            </a:p>
          </p:txBody>
        </p:sp>
      </p:grpSp>
      <p:sp>
        <p:nvSpPr>
          <p:cNvPr id="77" name="Segnaposto immagine 9">
            <a:extLst>
              <a:ext uri="{FF2B5EF4-FFF2-40B4-BE49-F238E27FC236}">
                <a16:creationId xmlns:a16="http://schemas.microsoft.com/office/drawing/2014/main" id="{73FFA6B8-A820-6C40-BF47-1549E1DE89B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55913" y="2042714"/>
            <a:ext cx="4060403" cy="2310598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720000" anchor="ctr"/>
          <a:lstStyle>
            <a:lvl1pPr marL="0" indent="0" algn="ctr">
              <a:lnSpc>
                <a:spcPct val="100000"/>
              </a:lnSpc>
              <a:buNone/>
              <a:defRPr sz="967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103" name="Segnaposto testo 16">
            <a:extLst>
              <a:ext uri="{FF2B5EF4-FFF2-40B4-BE49-F238E27FC236}">
                <a16:creationId xmlns:a16="http://schemas.microsoft.com/office/drawing/2014/main" id="{5A6D2B39-60DF-6143-A304-D61A1364BF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1609" y="3779359"/>
            <a:ext cx="2658932" cy="21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04" name="Segnaposto testo 16">
            <a:extLst>
              <a:ext uri="{FF2B5EF4-FFF2-40B4-BE49-F238E27FC236}">
                <a16:creationId xmlns:a16="http://schemas.microsoft.com/office/drawing/2014/main" id="{0C9CD00F-FB9D-6B46-9CC0-D55F782639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2716" y="4015045"/>
            <a:ext cx="2658932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5" name="Segnaposto testo 16">
            <a:extLst>
              <a:ext uri="{FF2B5EF4-FFF2-40B4-BE49-F238E27FC236}">
                <a16:creationId xmlns:a16="http://schemas.microsoft.com/office/drawing/2014/main" id="{C7A88F20-F503-5740-A2DA-CE357E600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1609" y="4773452"/>
            <a:ext cx="2658932" cy="21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06" name="Segnaposto testo 16">
            <a:extLst>
              <a:ext uri="{FF2B5EF4-FFF2-40B4-BE49-F238E27FC236}">
                <a16:creationId xmlns:a16="http://schemas.microsoft.com/office/drawing/2014/main" id="{7471A4BD-DF3E-3144-B67A-E5490B1E8B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2716" y="5009138"/>
            <a:ext cx="2658932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7" name="Segnaposto testo 11">
            <a:extLst>
              <a:ext uri="{FF2B5EF4-FFF2-40B4-BE49-F238E27FC236}">
                <a16:creationId xmlns:a16="http://schemas.microsoft.com/office/drawing/2014/main" id="{64693D4F-96AE-734B-BECC-5CA737087D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481" y="1753821"/>
            <a:ext cx="3373167" cy="12435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buNone/>
              <a:defRPr sz="129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it-IT" dirty="0"/>
              <a:t>Lorem ipsum dolor sit </a:t>
            </a:r>
            <a:r>
              <a:rPr lang="en-US" altLang="it-IT" dirty="0" err="1"/>
              <a:t>amet</a:t>
            </a:r>
            <a:r>
              <a:rPr lang="en-US" altLang="it-IT" dirty="0"/>
              <a:t>, </a:t>
            </a:r>
            <a:r>
              <a:rPr lang="en-US" altLang="it-IT" dirty="0" err="1"/>
              <a:t>consectetur</a:t>
            </a:r>
            <a:r>
              <a:rPr lang="en-US" altLang="it-IT" dirty="0"/>
              <a:t> </a:t>
            </a:r>
            <a:r>
              <a:rPr lang="en-US" altLang="it-IT" dirty="0" err="1"/>
              <a:t>adipiscing</a:t>
            </a:r>
            <a:r>
              <a:rPr lang="en-US" altLang="it-IT" dirty="0"/>
              <a:t> </a:t>
            </a:r>
            <a:r>
              <a:rPr lang="en-US" altLang="it-IT" dirty="0" err="1"/>
              <a:t>elit</a:t>
            </a:r>
            <a:r>
              <a:rPr lang="en-US" altLang="it-IT" dirty="0"/>
              <a:t>, </a:t>
            </a:r>
            <a:r>
              <a:rPr lang="en-US" altLang="it-IT" dirty="0" err="1"/>
              <a:t>sed</a:t>
            </a:r>
            <a:r>
              <a:rPr lang="en-US" altLang="it-IT" dirty="0"/>
              <a:t> do </a:t>
            </a:r>
            <a:r>
              <a:rPr lang="en-US" altLang="it-IT" dirty="0" err="1"/>
              <a:t>eiusmod</a:t>
            </a:r>
            <a:r>
              <a:rPr lang="en-US" altLang="it-IT" dirty="0"/>
              <a:t> </a:t>
            </a:r>
            <a:r>
              <a:rPr lang="en-US" altLang="it-IT" dirty="0" err="1"/>
              <a:t>tempor</a:t>
            </a:r>
            <a:r>
              <a:rPr lang="en-US" altLang="it-IT" dirty="0"/>
              <a:t> </a:t>
            </a:r>
            <a:r>
              <a:rPr lang="en-US" altLang="it-IT" dirty="0" err="1"/>
              <a:t>incididunt</a:t>
            </a:r>
            <a:r>
              <a:rPr lang="en-US" altLang="it-IT" dirty="0"/>
              <a:t>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labore</a:t>
            </a:r>
            <a:r>
              <a:rPr lang="en-US" altLang="it-IT" dirty="0"/>
              <a:t> et dolore magna </a:t>
            </a:r>
            <a:r>
              <a:rPr lang="en-US" altLang="it-IT" dirty="0" err="1"/>
              <a:t>aliqua</a:t>
            </a:r>
            <a:r>
              <a:rPr lang="en-US" altLang="it-IT" dirty="0"/>
              <a:t>.</a:t>
            </a:r>
          </a:p>
        </p:txBody>
      </p:sp>
      <p:sp>
        <p:nvSpPr>
          <p:cNvPr id="109" name="Segnaposto immagine 9">
            <a:extLst>
              <a:ext uri="{FF2B5EF4-FFF2-40B4-BE49-F238E27FC236}">
                <a16:creationId xmlns:a16="http://schemas.microsoft.com/office/drawing/2014/main" id="{2C1246D0-7FBB-EA40-BA3F-5546F40A0E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171" y="3760790"/>
            <a:ext cx="464477" cy="464325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967"/>
            </a:lvl1pPr>
          </a:lstStyle>
          <a:p>
            <a:r>
              <a:rPr lang="it-IT" dirty="0"/>
              <a:t>ICON</a:t>
            </a:r>
          </a:p>
        </p:txBody>
      </p:sp>
      <p:sp>
        <p:nvSpPr>
          <p:cNvPr id="110" name="Segnaposto immagine 9">
            <a:extLst>
              <a:ext uri="{FF2B5EF4-FFF2-40B4-BE49-F238E27FC236}">
                <a16:creationId xmlns:a16="http://schemas.microsoft.com/office/drawing/2014/main" id="{3F634866-D5E4-8540-8B97-966D0E9421A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45171" y="4784081"/>
            <a:ext cx="464477" cy="464325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967"/>
            </a:lvl1pPr>
          </a:lstStyle>
          <a:p>
            <a:r>
              <a:rPr lang="it-IT" dirty="0"/>
              <a:t>ICON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15A8C33-50EE-4AC5-AAE4-1E9E0AFAD774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59934752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632AEB6A-15DA-C446-92F6-A5BBA77048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11" name="Titolo 8">
            <a:extLst>
              <a:ext uri="{FF2B5EF4-FFF2-40B4-BE49-F238E27FC236}">
                <a16:creationId xmlns:a16="http://schemas.microsoft.com/office/drawing/2014/main" id="{67E4D8C7-C853-0B49-8BE4-521DFB087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49" y="381356"/>
            <a:ext cx="10480459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Tablet </a:t>
            </a:r>
            <a:r>
              <a:rPr lang="it-IT" dirty="0" err="1"/>
              <a:t>mockup</a:t>
            </a:r>
            <a:endParaRPr lang="it-IT" dirty="0"/>
          </a:p>
        </p:txBody>
      </p:sp>
      <p:sp>
        <p:nvSpPr>
          <p:cNvPr id="14" name="Rectangle 48">
            <a:extLst>
              <a:ext uri="{FF2B5EF4-FFF2-40B4-BE49-F238E27FC236}">
                <a16:creationId xmlns:a16="http://schemas.microsoft.com/office/drawing/2014/main" id="{9081D4B2-FE89-C145-887C-2D314F8240D9}"/>
              </a:ext>
            </a:extLst>
          </p:cNvPr>
          <p:cNvSpPr/>
          <p:nvPr userDrawn="1"/>
        </p:nvSpPr>
        <p:spPr>
          <a:xfrm>
            <a:off x="845171" y="1154282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EF80AD12-D44A-6D43-9B6C-13F67583C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1609" y="1015851"/>
            <a:ext cx="9759899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534D91DC-C608-7B4A-B47F-F81FF1C15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93" name="Segnaposto testo 16">
            <a:extLst>
              <a:ext uri="{FF2B5EF4-FFF2-40B4-BE49-F238E27FC236}">
                <a16:creationId xmlns:a16="http://schemas.microsoft.com/office/drawing/2014/main" id="{A87DEA20-A0FA-7E44-9432-877872294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1609" y="3779359"/>
            <a:ext cx="2658932" cy="21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96" name="Segnaposto testo 16">
            <a:extLst>
              <a:ext uri="{FF2B5EF4-FFF2-40B4-BE49-F238E27FC236}">
                <a16:creationId xmlns:a16="http://schemas.microsoft.com/office/drawing/2014/main" id="{E87CB719-9DFF-F540-B16C-6DAA7079EF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2716" y="4015045"/>
            <a:ext cx="2658932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9" name="Segnaposto testo 16">
            <a:extLst>
              <a:ext uri="{FF2B5EF4-FFF2-40B4-BE49-F238E27FC236}">
                <a16:creationId xmlns:a16="http://schemas.microsoft.com/office/drawing/2014/main" id="{8676FD54-7F7C-B747-9AD0-C987D2FF16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1609" y="4773452"/>
            <a:ext cx="2658932" cy="21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00" name="Segnaposto testo 16">
            <a:extLst>
              <a:ext uri="{FF2B5EF4-FFF2-40B4-BE49-F238E27FC236}">
                <a16:creationId xmlns:a16="http://schemas.microsoft.com/office/drawing/2014/main" id="{F37496C2-C282-864B-AC38-04E4BF438B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2716" y="5009138"/>
            <a:ext cx="2658932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2DD6E09-1523-8040-AB35-E47255F9E2E4}"/>
              </a:ext>
            </a:extLst>
          </p:cNvPr>
          <p:cNvGrpSpPr/>
          <p:nvPr userDrawn="1"/>
        </p:nvGrpSpPr>
        <p:grpSpPr>
          <a:xfrm>
            <a:off x="6753224" y="1106998"/>
            <a:ext cx="3610368" cy="4508334"/>
            <a:chOff x="2562669" y="4434753"/>
            <a:chExt cx="1972132" cy="2463443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6497005E-3ED2-6B46-8087-F39B6F95D96E}"/>
                </a:ext>
              </a:extLst>
            </p:cNvPr>
            <p:cNvGrpSpPr/>
            <p:nvPr/>
          </p:nvGrpSpPr>
          <p:grpSpPr>
            <a:xfrm>
              <a:off x="2562669" y="4434753"/>
              <a:ext cx="1972132" cy="2463443"/>
              <a:chOff x="2795926" y="4225329"/>
              <a:chExt cx="1972132" cy="2463443"/>
            </a:xfrm>
          </p:grpSpPr>
          <p:sp>
            <p:nvSpPr>
              <p:cNvPr id="22" name="Freeform 412">
                <a:extLst>
                  <a:ext uri="{FF2B5EF4-FFF2-40B4-BE49-F238E27FC236}">
                    <a16:creationId xmlns:a16="http://schemas.microsoft.com/office/drawing/2014/main" id="{B5E79525-88FD-E545-83B4-DAC082DE4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926" y="6547975"/>
                <a:ext cx="1972132" cy="140797"/>
              </a:xfrm>
              <a:custGeom>
                <a:avLst/>
                <a:gdLst>
                  <a:gd name="T0" fmla="*/ 0 w 11153"/>
                  <a:gd name="T1" fmla="*/ 0 h 801"/>
                  <a:gd name="T2" fmla="*/ 4012578 w 11153"/>
                  <a:gd name="T3" fmla="*/ 0 h 801"/>
                  <a:gd name="T4" fmla="*/ 4012578 w 11153"/>
                  <a:gd name="T5" fmla="*/ 286960 h 801"/>
                  <a:gd name="T6" fmla="*/ 0 w 11153"/>
                  <a:gd name="T7" fmla="*/ 286960 h 801"/>
                  <a:gd name="T8" fmla="*/ 0 w 11153"/>
                  <a:gd name="T9" fmla="*/ 0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53" h="801">
                    <a:moveTo>
                      <a:pt x="0" y="0"/>
                    </a:moveTo>
                    <a:lnTo>
                      <a:pt x="11152" y="0"/>
                    </a:lnTo>
                    <a:lnTo>
                      <a:pt x="11152" y="800"/>
                    </a:lnTo>
                    <a:lnTo>
                      <a:pt x="0" y="800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23" name="Freeform 415">
                <a:extLst>
                  <a:ext uri="{FF2B5EF4-FFF2-40B4-BE49-F238E27FC236}">
                    <a16:creationId xmlns:a16="http://schemas.microsoft.com/office/drawing/2014/main" id="{DBB4F757-7FE7-524D-9B8A-C8AD366BF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51" y="4225329"/>
                <a:ext cx="1623588" cy="2392552"/>
              </a:xfrm>
              <a:custGeom>
                <a:avLst/>
                <a:gdLst>
                  <a:gd name="T0" fmla="*/ 0 w 9183"/>
                  <a:gd name="T1" fmla="*/ 0 h 13530"/>
                  <a:gd name="T2" fmla="*/ 3303012 w 9183"/>
                  <a:gd name="T3" fmla="*/ 0 h 13530"/>
                  <a:gd name="T4" fmla="*/ 3303012 w 9183"/>
                  <a:gd name="T5" fmla="*/ 4868185 h 13530"/>
                  <a:gd name="T6" fmla="*/ 0 w 9183"/>
                  <a:gd name="T7" fmla="*/ 4868185 h 13530"/>
                  <a:gd name="T8" fmla="*/ 0 w 9183"/>
                  <a:gd name="T9" fmla="*/ 0 h 13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83" h="13530">
                    <a:moveTo>
                      <a:pt x="0" y="0"/>
                    </a:moveTo>
                    <a:lnTo>
                      <a:pt x="9182" y="0"/>
                    </a:lnTo>
                    <a:lnTo>
                      <a:pt x="9182" y="13529"/>
                    </a:lnTo>
                    <a:lnTo>
                      <a:pt x="0" y="13529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24" name="Freeform 416">
                <a:extLst>
                  <a:ext uri="{FF2B5EF4-FFF2-40B4-BE49-F238E27FC236}">
                    <a16:creationId xmlns:a16="http://schemas.microsoft.com/office/drawing/2014/main" id="{B5396997-F727-E340-A537-D4913F698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3519" y="4235175"/>
                <a:ext cx="1590111" cy="2363014"/>
              </a:xfrm>
              <a:custGeom>
                <a:avLst/>
                <a:gdLst>
                  <a:gd name="T0" fmla="*/ 3007375 w 8992"/>
                  <a:gd name="T1" fmla="*/ 0 h 13368"/>
                  <a:gd name="T2" fmla="*/ 3234754 w 8992"/>
                  <a:gd name="T3" fmla="*/ 229912 h 13368"/>
                  <a:gd name="T4" fmla="*/ 3234754 w 8992"/>
                  <a:gd name="T5" fmla="*/ 4581698 h 13368"/>
                  <a:gd name="T6" fmla="*/ 3005217 w 8992"/>
                  <a:gd name="T7" fmla="*/ 4809451 h 13368"/>
                  <a:gd name="T8" fmla="*/ 227739 w 8992"/>
                  <a:gd name="T9" fmla="*/ 4807292 h 13368"/>
                  <a:gd name="T10" fmla="*/ 0 w 8992"/>
                  <a:gd name="T11" fmla="*/ 4579539 h 13368"/>
                  <a:gd name="T12" fmla="*/ 0 w 8992"/>
                  <a:gd name="T13" fmla="*/ 227754 h 13368"/>
                  <a:gd name="T14" fmla="*/ 229897 w 8992"/>
                  <a:gd name="T15" fmla="*/ 0 h 13368"/>
                  <a:gd name="T16" fmla="*/ 3007375 w 8992"/>
                  <a:gd name="T17" fmla="*/ 0 h 13368"/>
                  <a:gd name="T18" fmla="*/ 3007375 w 8992"/>
                  <a:gd name="T19" fmla="*/ 0 h 13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92" h="13368">
                    <a:moveTo>
                      <a:pt x="8359" y="0"/>
                    </a:moveTo>
                    <a:cubicBezTo>
                      <a:pt x="8710" y="0"/>
                      <a:pt x="8991" y="287"/>
                      <a:pt x="8991" y="639"/>
                    </a:cubicBezTo>
                    <a:cubicBezTo>
                      <a:pt x="8991" y="639"/>
                      <a:pt x="8991" y="639"/>
                      <a:pt x="8991" y="12734"/>
                    </a:cubicBezTo>
                    <a:cubicBezTo>
                      <a:pt x="8991" y="13081"/>
                      <a:pt x="8704" y="13367"/>
                      <a:pt x="8353" y="13367"/>
                    </a:cubicBezTo>
                    <a:cubicBezTo>
                      <a:pt x="8353" y="13367"/>
                      <a:pt x="8353" y="13367"/>
                      <a:pt x="633" y="13361"/>
                    </a:cubicBezTo>
                    <a:cubicBezTo>
                      <a:pt x="281" y="13361"/>
                      <a:pt x="0" y="13081"/>
                      <a:pt x="0" y="12728"/>
                    </a:cubicBezTo>
                    <a:cubicBezTo>
                      <a:pt x="0" y="12728"/>
                      <a:pt x="0" y="12728"/>
                      <a:pt x="0" y="633"/>
                    </a:cubicBezTo>
                    <a:cubicBezTo>
                      <a:pt x="6" y="287"/>
                      <a:pt x="286" y="0"/>
                      <a:pt x="639" y="0"/>
                    </a:cubicBezTo>
                    <a:cubicBezTo>
                      <a:pt x="639" y="0"/>
                      <a:pt x="639" y="0"/>
                      <a:pt x="8359" y="0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 dirty="0"/>
              </a:p>
            </p:txBody>
          </p:sp>
          <p:sp>
            <p:nvSpPr>
              <p:cNvPr id="25" name="Freeform 418">
                <a:extLst>
                  <a:ext uri="{FF2B5EF4-FFF2-40B4-BE49-F238E27FC236}">
                    <a16:creationId xmlns:a16="http://schemas.microsoft.com/office/drawing/2014/main" id="{3511E2F5-0818-9D45-B07D-EF4DCDDF9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096" y="6413087"/>
                <a:ext cx="128981" cy="127997"/>
              </a:xfrm>
              <a:custGeom>
                <a:avLst/>
                <a:gdLst>
                  <a:gd name="T0" fmla="*/ 0 w 735"/>
                  <a:gd name="T1" fmla="*/ 0 h 730"/>
                  <a:gd name="T2" fmla="*/ 263149 w 735"/>
                  <a:gd name="T3" fmla="*/ 0 h 730"/>
                  <a:gd name="T4" fmla="*/ 263149 w 735"/>
                  <a:gd name="T5" fmla="*/ 261561 h 730"/>
                  <a:gd name="T6" fmla="*/ 0 w 735"/>
                  <a:gd name="T7" fmla="*/ 261561 h 730"/>
                  <a:gd name="T8" fmla="*/ 0 w 735"/>
                  <a:gd name="T9" fmla="*/ 0 h 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5" h="730">
                    <a:moveTo>
                      <a:pt x="0" y="0"/>
                    </a:moveTo>
                    <a:lnTo>
                      <a:pt x="734" y="0"/>
                    </a:lnTo>
                    <a:lnTo>
                      <a:pt x="734" y="729"/>
                    </a:lnTo>
                    <a:lnTo>
                      <a:pt x="0" y="729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26" name="Freeform 419">
                <a:extLst>
                  <a:ext uri="{FF2B5EF4-FFF2-40B4-BE49-F238E27FC236}">
                    <a16:creationId xmlns:a16="http://schemas.microsoft.com/office/drawing/2014/main" id="{0C5695BA-2290-E74A-92C8-05FE0E9B8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8045" y="6418010"/>
                <a:ext cx="120120" cy="120120"/>
              </a:xfrm>
              <a:custGeom>
                <a:avLst/>
                <a:gdLst>
                  <a:gd name="T0" fmla="*/ 244101 w 682"/>
                  <a:gd name="T1" fmla="*/ 121871 h 682"/>
                  <a:gd name="T2" fmla="*/ 244101 w 682"/>
                  <a:gd name="T3" fmla="*/ 121871 h 682"/>
                  <a:gd name="T4" fmla="*/ 122230 w 682"/>
                  <a:gd name="T5" fmla="*/ 244101 h 682"/>
                  <a:gd name="T6" fmla="*/ 0 w 682"/>
                  <a:gd name="T7" fmla="*/ 121871 h 682"/>
                  <a:gd name="T8" fmla="*/ 122230 w 682"/>
                  <a:gd name="T9" fmla="*/ 0 h 682"/>
                  <a:gd name="T10" fmla="*/ 244101 w 682"/>
                  <a:gd name="T11" fmla="*/ 121871 h 6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2" h="682">
                    <a:moveTo>
                      <a:pt x="681" y="340"/>
                    </a:moveTo>
                    <a:lnTo>
                      <a:pt x="681" y="340"/>
                    </a:lnTo>
                    <a:cubicBezTo>
                      <a:pt x="681" y="526"/>
                      <a:pt x="526" y="681"/>
                      <a:pt x="341" y="681"/>
                    </a:cubicBezTo>
                    <a:cubicBezTo>
                      <a:pt x="150" y="681"/>
                      <a:pt x="0" y="526"/>
                      <a:pt x="0" y="340"/>
                    </a:cubicBezTo>
                    <a:cubicBezTo>
                      <a:pt x="0" y="150"/>
                      <a:pt x="150" y="0"/>
                      <a:pt x="341" y="0"/>
                    </a:cubicBezTo>
                    <a:cubicBezTo>
                      <a:pt x="526" y="0"/>
                      <a:pt x="681" y="150"/>
                      <a:pt x="681" y="340"/>
                    </a:cubicBezTo>
                  </a:path>
                </a:pathLst>
              </a:custGeom>
              <a:solidFill>
                <a:srgbClr val="CD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27" name="Freeform 420">
                <a:extLst>
                  <a:ext uri="{FF2B5EF4-FFF2-40B4-BE49-F238E27FC236}">
                    <a16:creationId xmlns:a16="http://schemas.microsoft.com/office/drawing/2014/main" id="{7094EA57-DD10-7A4B-A9BF-96FC56043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9110" y="6478070"/>
                <a:ext cx="59076" cy="60059"/>
              </a:xfrm>
              <a:custGeom>
                <a:avLst/>
                <a:gdLst>
                  <a:gd name="T0" fmla="*/ 0 w 341"/>
                  <a:gd name="T1" fmla="*/ 0 h 342"/>
                  <a:gd name="T2" fmla="*/ 120288 w 341"/>
                  <a:gd name="T3" fmla="*/ 0 h 342"/>
                  <a:gd name="T4" fmla="*/ 120288 w 341"/>
                  <a:gd name="T5" fmla="*/ 121873 h 342"/>
                  <a:gd name="T6" fmla="*/ 0 w 341"/>
                  <a:gd name="T7" fmla="*/ 121873 h 342"/>
                  <a:gd name="T8" fmla="*/ 0 w 341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342">
                    <a:moveTo>
                      <a:pt x="0" y="0"/>
                    </a:moveTo>
                    <a:lnTo>
                      <a:pt x="340" y="0"/>
                    </a:lnTo>
                    <a:lnTo>
                      <a:pt x="340" y="341"/>
                    </a:lnTo>
                    <a:lnTo>
                      <a:pt x="0" y="341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28" name="Freeform 421">
                <a:extLst>
                  <a:ext uri="{FF2B5EF4-FFF2-40B4-BE49-F238E27FC236}">
                    <a16:creationId xmlns:a16="http://schemas.microsoft.com/office/drawing/2014/main" id="{7DA49EC9-2411-9E48-874F-5262DDF99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8059" y="6477085"/>
                <a:ext cx="120120" cy="61045"/>
              </a:xfrm>
              <a:custGeom>
                <a:avLst/>
                <a:gdLst>
                  <a:gd name="T0" fmla="*/ 0 w 682"/>
                  <a:gd name="T1" fmla="*/ 0 h 347"/>
                  <a:gd name="T2" fmla="*/ 244101 w 682"/>
                  <a:gd name="T3" fmla="*/ 0 h 347"/>
                  <a:gd name="T4" fmla="*/ 244101 w 682"/>
                  <a:gd name="T5" fmla="*/ 123460 h 347"/>
                  <a:gd name="T6" fmla="*/ 0 w 682"/>
                  <a:gd name="T7" fmla="*/ 123460 h 347"/>
                  <a:gd name="T8" fmla="*/ 0 w 682"/>
                  <a:gd name="T9" fmla="*/ 0 h 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2" h="347">
                    <a:moveTo>
                      <a:pt x="0" y="0"/>
                    </a:moveTo>
                    <a:lnTo>
                      <a:pt x="681" y="0"/>
                    </a:lnTo>
                    <a:lnTo>
                      <a:pt x="681" y="346"/>
                    </a:lnTo>
                    <a:lnTo>
                      <a:pt x="0" y="346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29" name="Freeform 433">
                <a:extLst>
                  <a:ext uri="{FF2B5EF4-FFF2-40B4-BE49-F238E27FC236}">
                    <a16:creationId xmlns:a16="http://schemas.microsoft.com/office/drawing/2014/main" id="{E0D2CFE5-F880-AB43-9E61-64F5C3114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307" y="4343502"/>
                <a:ext cx="33476" cy="33476"/>
              </a:xfrm>
              <a:custGeom>
                <a:avLst/>
                <a:gdLst>
                  <a:gd name="T0" fmla="*/ 0 w 192"/>
                  <a:gd name="T1" fmla="*/ 0 h 192"/>
                  <a:gd name="T2" fmla="*/ 67902 w 192"/>
                  <a:gd name="T3" fmla="*/ 0 h 192"/>
                  <a:gd name="T4" fmla="*/ 67902 w 192"/>
                  <a:gd name="T5" fmla="*/ 67902 h 192"/>
                  <a:gd name="T6" fmla="*/ 0 w 192"/>
                  <a:gd name="T7" fmla="*/ 67902 h 192"/>
                  <a:gd name="T8" fmla="*/ 0 w 192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191" y="0"/>
                    </a:lnTo>
                    <a:lnTo>
                      <a:pt x="191" y="191"/>
                    </a:lnTo>
                    <a:lnTo>
                      <a:pt x="0" y="191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30" name="Freeform 434">
                <a:extLst>
                  <a:ext uri="{FF2B5EF4-FFF2-40B4-BE49-F238E27FC236}">
                    <a16:creationId xmlns:a16="http://schemas.microsoft.com/office/drawing/2014/main" id="{468849FB-A57F-D141-AF8A-3B00668D3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302" y="4345462"/>
                <a:ext cx="28553" cy="28553"/>
              </a:xfrm>
              <a:custGeom>
                <a:avLst/>
                <a:gdLst>
                  <a:gd name="T0" fmla="*/ 0 w 168"/>
                  <a:gd name="T1" fmla="*/ 0 h 168"/>
                  <a:gd name="T2" fmla="*/ 58384 w 168"/>
                  <a:gd name="T3" fmla="*/ 0 h 168"/>
                  <a:gd name="T4" fmla="*/ 58384 w 168"/>
                  <a:gd name="T5" fmla="*/ 58384 h 168"/>
                  <a:gd name="T6" fmla="*/ 0 w 168"/>
                  <a:gd name="T7" fmla="*/ 58384 h 168"/>
                  <a:gd name="T8" fmla="*/ 0 w 168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8" h="168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67"/>
                    </a:lnTo>
                    <a:lnTo>
                      <a:pt x="0" y="167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31" name="Freeform 435">
                <a:extLst>
                  <a:ext uri="{FF2B5EF4-FFF2-40B4-BE49-F238E27FC236}">
                    <a16:creationId xmlns:a16="http://schemas.microsoft.com/office/drawing/2014/main" id="{F69D7019-2B2A-FC47-B2B8-DC48A7BCC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3288" y="4354375"/>
                <a:ext cx="12799" cy="12800"/>
              </a:xfrm>
              <a:custGeom>
                <a:avLst/>
                <a:gdLst>
                  <a:gd name="T0" fmla="*/ 0 w 73"/>
                  <a:gd name="T1" fmla="*/ 0 h 78"/>
                  <a:gd name="T2" fmla="*/ 25050 w 73"/>
                  <a:gd name="T3" fmla="*/ 0 h 78"/>
                  <a:gd name="T4" fmla="*/ 25050 w 73"/>
                  <a:gd name="T5" fmla="*/ 26640 h 78"/>
                  <a:gd name="T6" fmla="*/ 0 w 73"/>
                  <a:gd name="T7" fmla="*/ 26640 h 78"/>
                  <a:gd name="T8" fmla="*/ 0 w 73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78">
                    <a:moveTo>
                      <a:pt x="0" y="0"/>
                    </a:moveTo>
                    <a:lnTo>
                      <a:pt x="72" y="0"/>
                    </a:lnTo>
                    <a:lnTo>
                      <a:pt x="72" y="77"/>
                    </a:ln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32" name="Freeform 436">
                <a:extLst>
                  <a:ext uri="{FF2B5EF4-FFF2-40B4-BE49-F238E27FC236}">
                    <a16:creationId xmlns:a16="http://schemas.microsoft.com/office/drawing/2014/main" id="{28FDFA5F-7F0B-4E4A-A7CA-B6510DA9D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418" y="4355393"/>
                <a:ext cx="9846" cy="10830"/>
              </a:xfrm>
              <a:custGeom>
                <a:avLst/>
                <a:gdLst>
                  <a:gd name="T0" fmla="*/ 0 w 61"/>
                  <a:gd name="T1" fmla="*/ 0 h 60"/>
                  <a:gd name="T2" fmla="*/ 20298 w 61"/>
                  <a:gd name="T3" fmla="*/ 0 h 60"/>
                  <a:gd name="T4" fmla="*/ 20298 w 61"/>
                  <a:gd name="T5" fmla="*/ 20292 h 60"/>
                  <a:gd name="T6" fmla="*/ 0 w 61"/>
                  <a:gd name="T7" fmla="*/ 20292 h 60"/>
                  <a:gd name="T8" fmla="*/ 0 w 6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0" y="0"/>
                    </a:moveTo>
                    <a:lnTo>
                      <a:pt x="60" y="0"/>
                    </a:lnTo>
                    <a:lnTo>
                      <a:pt x="60" y="59"/>
                    </a:ln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33" name="Freeform 437">
                <a:extLst>
                  <a:ext uri="{FF2B5EF4-FFF2-40B4-BE49-F238E27FC236}">
                    <a16:creationId xmlns:a16="http://schemas.microsoft.com/office/drawing/2014/main" id="{0463E05A-8BDE-7E4F-A2D4-62864455C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271" y="4356336"/>
                <a:ext cx="7877" cy="7877"/>
              </a:xfrm>
              <a:custGeom>
                <a:avLst/>
                <a:gdLst>
                  <a:gd name="T0" fmla="*/ 0 w 49"/>
                  <a:gd name="T1" fmla="*/ 0 h 48"/>
                  <a:gd name="T2" fmla="*/ 15550 w 49"/>
                  <a:gd name="T3" fmla="*/ 0 h 48"/>
                  <a:gd name="T4" fmla="*/ 15550 w 49"/>
                  <a:gd name="T5" fmla="*/ 15543 h 48"/>
                  <a:gd name="T6" fmla="*/ 0 w 49"/>
                  <a:gd name="T7" fmla="*/ 15543 h 48"/>
                  <a:gd name="T8" fmla="*/ 0 w 49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8">
                    <a:moveTo>
                      <a:pt x="0" y="0"/>
                    </a:moveTo>
                    <a:lnTo>
                      <a:pt x="48" y="0"/>
                    </a:lnTo>
                    <a:lnTo>
                      <a:pt x="48" y="47"/>
                    </a:lnTo>
                    <a:lnTo>
                      <a:pt x="0" y="47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</p:grpSp>
        <p:sp>
          <p:nvSpPr>
            <p:cNvPr id="21" name="Freeform 417">
              <a:extLst>
                <a:ext uri="{FF2B5EF4-FFF2-40B4-BE49-F238E27FC236}">
                  <a16:creationId xmlns:a16="http://schemas.microsoft.com/office/drawing/2014/main" id="{9A72D382-B60C-4642-8B31-F43ECF474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631" y="4675977"/>
              <a:ext cx="1514298" cy="1900257"/>
            </a:xfrm>
            <a:custGeom>
              <a:avLst/>
              <a:gdLst>
                <a:gd name="T0" fmla="*/ 3078618 w 8562"/>
                <a:gd name="T1" fmla="*/ 3862220 h 10747"/>
                <a:gd name="T2" fmla="*/ 3078618 w 8562"/>
                <a:gd name="T3" fmla="*/ 3862220 h 10747"/>
                <a:gd name="T4" fmla="*/ 3074300 w 8562"/>
                <a:gd name="T5" fmla="*/ 3866538 h 10747"/>
                <a:gd name="T6" fmla="*/ 4318 w 8562"/>
                <a:gd name="T7" fmla="*/ 3866538 h 10747"/>
                <a:gd name="T8" fmla="*/ 0 w 8562"/>
                <a:gd name="T9" fmla="*/ 3862220 h 10747"/>
                <a:gd name="T10" fmla="*/ 2159 w 8562"/>
                <a:gd name="T11" fmla="*/ 4318 h 10747"/>
                <a:gd name="T12" fmla="*/ 6478 w 8562"/>
                <a:gd name="T13" fmla="*/ 0 h 10747"/>
                <a:gd name="T14" fmla="*/ 3076459 w 8562"/>
                <a:gd name="T15" fmla="*/ 0 h 10747"/>
                <a:gd name="T16" fmla="*/ 3080777 w 8562"/>
                <a:gd name="T17" fmla="*/ 4318 h 10747"/>
                <a:gd name="T18" fmla="*/ 3078618 w 8562"/>
                <a:gd name="T19" fmla="*/ 3862220 h 107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62" h="10747">
                  <a:moveTo>
                    <a:pt x="8555" y="10734"/>
                  </a:moveTo>
                  <a:lnTo>
                    <a:pt x="8555" y="10734"/>
                  </a:lnTo>
                  <a:cubicBezTo>
                    <a:pt x="8555" y="10740"/>
                    <a:pt x="8549" y="10746"/>
                    <a:pt x="8543" y="10746"/>
                  </a:cubicBezTo>
                  <a:cubicBezTo>
                    <a:pt x="12" y="10746"/>
                    <a:pt x="12" y="10746"/>
                    <a:pt x="12" y="10746"/>
                  </a:cubicBezTo>
                  <a:cubicBezTo>
                    <a:pt x="6" y="10746"/>
                    <a:pt x="0" y="10740"/>
                    <a:pt x="0" y="1073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6"/>
                    <a:pt x="12" y="0"/>
                    <a:pt x="18" y="0"/>
                  </a:cubicBezTo>
                  <a:cubicBezTo>
                    <a:pt x="8549" y="0"/>
                    <a:pt x="8549" y="0"/>
                    <a:pt x="8549" y="0"/>
                  </a:cubicBezTo>
                  <a:cubicBezTo>
                    <a:pt x="8555" y="0"/>
                    <a:pt x="8561" y="6"/>
                    <a:pt x="8561" y="12"/>
                  </a:cubicBezTo>
                  <a:lnTo>
                    <a:pt x="8555" y="1073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sz="1116" dirty="0"/>
            </a:p>
          </p:txBody>
        </p:sp>
      </p:grpSp>
      <p:sp>
        <p:nvSpPr>
          <p:cNvPr id="77" name="Segnaposto immagine 9">
            <a:extLst>
              <a:ext uri="{FF2B5EF4-FFF2-40B4-BE49-F238E27FC236}">
                <a16:creationId xmlns:a16="http://schemas.microsoft.com/office/drawing/2014/main" id="{73FFA6B8-A820-6C40-BF47-1549E1DE89B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220354" y="1535662"/>
            <a:ext cx="2785015" cy="3501301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720000" anchor="ctr"/>
          <a:lstStyle>
            <a:lvl1pPr marL="0" indent="0" algn="ctr">
              <a:lnSpc>
                <a:spcPct val="100000"/>
              </a:lnSpc>
              <a:buNone/>
              <a:defRPr sz="967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34" name="Segnaposto testo 11">
            <a:extLst>
              <a:ext uri="{FF2B5EF4-FFF2-40B4-BE49-F238E27FC236}">
                <a16:creationId xmlns:a16="http://schemas.microsoft.com/office/drawing/2014/main" id="{3863F46B-B3F1-0045-AF6D-A2DE796E28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481" y="1753821"/>
            <a:ext cx="3373167" cy="12435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buNone/>
              <a:defRPr sz="129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it-IT" dirty="0"/>
              <a:t>Lorem ipsum dolor sit </a:t>
            </a:r>
            <a:r>
              <a:rPr lang="en-US" altLang="it-IT" dirty="0" err="1"/>
              <a:t>amet</a:t>
            </a:r>
            <a:r>
              <a:rPr lang="en-US" altLang="it-IT" dirty="0"/>
              <a:t>, </a:t>
            </a:r>
            <a:r>
              <a:rPr lang="en-US" altLang="it-IT" dirty="0" err="1"/>
              <a:t>consectetur</a:t>
            </a:r>
            <a:r>
              <a:rPr lang="en-US" altLang="it-IT" dirty="0"/>
              <a:t> </a:t>
            </a:r>
            <a:r>
              <a:rPr lang="en-US" altLang="it-IT" dirty="0" err="1"/>
              <a:t>adipiscing</a:t>
            </a:r>
            <a:r>
              <a:rPr lang="en-US" altLang="it-IT" dirty="0"/>
              <a:t> </a:t>
            </a:r>
            <a:r>
              <a:rPr lang="en-US" altLang="it-IT" dirty="0" err="1"/>
              <a:t>elit</a:t>
            </a:r>
            <a:r>
              <a:rPr lang="en-US" altLang="it-IT" dirty="0"/>
              <a:t>, </a:t>
            </a:r>
            <a:r>
              <a:rPr lang="en-US" altLang="it-IT" dirty="0" err="1"/>
              <a:t>sed</a:t>
            </a:r>
            <a:r>
              <a:rPr lang="en-US" altLang="it-IT" dirty="0"/>
              <a:t> do </a:t>
            </a:r>
            <a:r>
              <a:rPr lang="en-US" altLang="it-IT" dirty="0" err="1"/>
              <a:t>eiusmod</a:t>
            </a:r>
            <a:r>
              <a:rPr lang="en-US" altLang="it-IT" dirty="0"/>
              <a:t> </a:t>
            </a:r>
            <a:r>
              <a:rPr lang="en-US" altLang="it-IT" dirty="0" err="1"/>
              <a:t>tempor</a:t>
            </a:r>
            <a:r>
              <a:rPr lang="en-US" altLang="it-IT" dirty="0"/>
              <a:t> </a:t>
            </a:r>
            <a:r>
              <a:rPr lang="en-US" altLang="it-IT" dirty="0" err="1"/>
              <a:t>incididunt</a:t>
            </a:r>
            <a:r>
              <a:rPr lang="en-US" altLang="it-IT" dirty="0"/>
              <a:t>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labore</a:t>
            </a:r>
            <a:r>
              <a:rPr lang="en-US" altLang="it-IT" dirty="0"/>
              <a:t> et dolore magna </a:t>
            </a:r>
            <a:r>
              <a:rPr lang="en-US" altLang="it-IT" dirty="0" err="1"/>
              <a:t>aliqua</a:t>
            </a:r>
            <a:r>
              <a:rPr lang="en-US" altLang="it-IT" dirty="0"/>
              <a:t>.</a:t>
            </a:r>
          </a:p>
        </p:txBody>
      </p:sp>
      <p:sp>
        <p:nvSpPr>
          <p:cNvPr id="35" name="Segnaposto immagine 9">
            <a:extLst>
              <a:ext uri="{FF2B5EF4-FFF2-40B4-BE49-F238E27FC236}">
                <a16:creationId xmlns:a16="http://schemas.microsoft.com/office/drawing/2014/main" id="{F2135C6B-0A27-B34B-9D2B-093C44D243D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171" y="3760790"/>
            <a:ext cx="464477" cy="464325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967"/>
            </a:lvl1pPr>
          </a:lstStyle>
          <a:p>
            <a:r>
              <a:rPr lang="it-IT" dirty="0"/>
              <a:t>ICON</a:t>
            </a:r>
          </a:p>
        </p:txBody>
      </p:sp>
      <p:sp>
        <p:nvSpPr>
          <p:cNvPr id="36" name="Segnaposto immagine 9">
            <a:extLst>
              <a:ext uri="{FF2B5EF4-FFF2-40B4-BE49-F238E27FC236}">
                <a16:creationId xmlns:a16="http://schemas.microsoft.com/office/drawing/2014/main" id="{87090142-360D-4D4E-BB27-1BB05976C59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45171" y="4784081"/>
            <a:ext cx="464477" cy="464325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967"/>
            </a:lvl1pPr>
          </a:lstStyle>
          <a:p>
            <a:r>
              <a:rPr lang="it-IT" dirty="0"/>
              <a:t>ICON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51FFC04-76CE-4DB4-9D63-1D1B8F2BDB6A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89364415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632AEB6A-15DA-C446-92F6-A5BBA77048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  <p:sp>
        <p:nvSpPr>
          <p:cNvPr id="11" name="Titolo 8">
            <a:extLst>
              <a:ext uri="{FF2B5EF4-FFF2-40B4-BE49-F238E27FC236}">
                <a16:creationId xmlns:a16="http://schemas.microsoft.com/office/drawing/2014/main" id="{67E4D8C7-C853-0B49-8BE4-521DFB087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49" y="381356"/>
            <a:ext cx="10480459" cy="5895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54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Mobile </a:t>
            </a:r>
            <a:r>
              <a:rPr lang="it-IT" dirty="0" err="1"/>
              <a:t>mockup</a:t>
            </a:r>
            <a:endParaRPr lang="it-IT" dirty="0"/>
          </a:p>
        </p:txBody>
      </p:sp>
      <p:sp>
        <p:nvSpPr>
          <p:cNvPr id="14" name="Rectangle 48">
            <a:extLst>
              <a:ext uri="{FF2B5EF4-FFF2-40B4-BE49-F238E27FC236}">
                <a16:creationId xmlns:a16="http://schemas.microsoft.com/office/drawing/2014/main" id="{9081D4B2-FE89-C145-887C-2D314F8240D9}"/>
              </a:ext>
            </a:extLst>
          </p:cNvPr>
          <p:cNvSpPr/>
          <p:nvPr userDrawn="1"/>
        </p:nvSpPr>
        <p:spPr>
          <a:xfrm>
            <a:off x="845171" y="1154282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EF80AD12-D44A-6D43-9B6C-13F67583C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1609" y="1015851"/>
            <a:ext cx="9759899" cy="203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534D91DC-C608-7B4A-B47F-F81FF1C15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42C72CDB-3921-8C45-8B38-012AAB6FF494}"/>
              </a:ext>
            </a:extLst>
          </p:cNvPr>
          <p:cNvGrpSpPr/>
          <p:nvPr userDrawn="1"/>
        </p:nvGrpSpPr>
        <p:grpSpPr>
          <a:xfrm>
            <a:off x="4781791" y="1511521"/>
            <a:ext cx="2516970" cy="4096723"/>
            <a:chOff x="10443529" y="624355"/>
            <a:chExt cx="3253396" cy="5297089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3A0876E3-A65F-894D-BB40-11FE985A5C0E}"/>
                </a:ext>
              </a:extLst>
            </p:cNvPr>
            <p:cNvGrpSpPr/>
            <p:nvPr/>
          </p:nvGrpSpPr>
          <p:grpSpPr>
            <a:xfrm>
              <a:off x="10443529" y="624355"/>
              <a:ext cx="3253396" cy="5297089"/>
              <a:chOff x="10443529" y="624355"/>
              <a:chExt cx="3253396" cy="5297089"/>
            </a:xfrm>
          </p:grpSpPr>
          <p:sp>
            <p:nvSpPr>
              <p:cNvPr id="22" name="Freeform 413">
                <a:extLst>
                  <a:ext uri="{FF2B5EF4-FFF2-40B4-BE49-F238E27FC236}">
                    <a16:creationId xmlns:a16="http://schemas.microsoft.com/office/drawing/2014/main" id="{0CAF84A7-0BCF-4648-B6CE-B076C679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6481" y="5683174"/>
                <a:ext cx="2910444" cy="238270"/>
              </a:xfrm>
              <a:custGeom>
                <a:avLst/>
                <a:gdLst>
                  <a:gd name="T0" fmla="*/ 0 w 5064"/>
                  <a:gd name="T1" fmla="*/ 0 h 419"/>
                  <a:gd name="T2" fmla="*/ 1820384 w 5064"/>
                  <a:gd name="T3" fmla="*/ 0 h 419"/>
                  <a:gd name="T4" fmla="*/ 1820384 w 5064"/>
                  <a:gd name="T5" fmla="*/ 148859 h 419"/>
                  <a:gd name="T6" fmla="*/ 0 w 5064"/>
                  <a:gd name="T7" fmla="*/ 148859 h 419"/>
                  <a:gd name="T8" fmla="*/ 0 w 5064"/>
                  <a:gd name="T9" fmla="*/ 0 h 4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64" h="419">
                    <a:moveTo>
                      <a:pt x="0" y="0"/>
                    </a:moveTo>
                    <a:lnTo>
                      <a:pt x="5063" y="0"/>
                    </a:lnTo>
                    <a:lnTo>
                      <a:pt x="5063" y="418"/>
                    </a:lnTo>
                    <a:lnTo>
                      <a:pt x="0" y="418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23" name="Freeform 414">
                <a:extLst>
                  <a:ext uri="{FF2B5EF4-FFF2-40B4-BE49-F238E27FC236}">
                    <a16:creationId xmlns:a16="http://schemas.microsoft.com/office/drawing/2014/main" id="{50CA6D2C-3BCA-3247-952D-7F77CDCB3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3529" y="5695972"/>
                <a:ext cx="492294" cy="182149"/>
              </a:xfrm>
              <a:custGeom>
                <a:avLst/>
                <a:gdLst>
                  <a:gd name="T0" fmla="*/ 0 w 861"/>
                  <a:gd name="T1" fmla="*/ 0 h 323"/>
                  <a:gd name="T2" fmla="*/ 307597 w 861"/>
                  <a:gd name="T3" fmla="*/ 0 h 323"/>
                  <a:gd name="T4" fmla="*/ 307597 w 861"/>
                  <a:gd name="T5" fmla="*/ 113939 h 323"/>
                  <a:gd name="T6" fmla="*/ 0 w 861"/>
                  <a:gd name="T7" fmla="*/ 113939 h 323"/>
                  <a:gd name="T8" fmla="*/ 0 w 861"/>
                  <a:gd name="T9" fmla="*/ 0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323">
                    <a:moveTo>
                      <a:pt x="0" y="0"/>
                    </a:moveTo>
                    <a:lnTo>
                      <a:pt x="860" y="0"/>
                    </a:lnTo>
                    <a:lnTo>
                      <a:pt x="860" y="322"/>
                    </a:lnTo>
                    <a:lnTo>
                      <a:pt x="0" y="322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 dirty="0"/>
              </a:p>
            </p:txBody>
          </p:sp>
          <p:sp>
            <p:nvSpPr>
              <p:cNvPr id="24" name="Freeform 438">
                <a:extLst>
                  <a:ext uri="{FF2B5EF4-FFF2-40B4-BE49-F238E27FC236}">
                    <a16:creationId xmlns:a16="http://schemas.microsoft.com/office/drawing/2014/main" id="{584F3DAA-EB40-8B47-8440-A398795CC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4725" y="624355"/>
                <a:ext cx="2575684" cy="5205522"/>
              </a:xfrm>
              <a:custGeom>
                <a:avLst/>
                <a:gdLst>
                  <a:gd name="T0" fmla="*/ 0 w 4479"/>
                  <a:gd name="T1" fmla="*/ 0 h 9052"/>
                  <a:gd name="T2" fmla="*/ 1610847 w 4479"/>
                  <a:gd name="T3" fmla="*/ 0 h 9052"/>
                  <a:gd name="T4" fmla="*/ 1610847 w 4479"/>
                  <a:gd name="T5" fmla="*/ 3256978 h 9052"/>
                  <a:gd name="T6" fmla="*/ 0 w 4479"/>
                  <a:gd name="T7" fmla="*/ 3256978 h 9052"/>
                  <a:gd name="T8" fmla="*/ 0 w 4479"/>
                  <a:gd name="T9" fmla="*/ 0 h 90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79" h="9052">
                    <a:moveTo>
                      <a:pt x="0" y="0"/>
                    </a:moveTo>
                    <a:lnTo>
                      <a:pt x="4478" y="0"/>
                    </a:lnTo>
                    <a:lnTo>
                      <a:pt x="4478" y="9051"/>
                    </a:lnTo>
                    <a:lnTo>
                      <a:pt x="0" y="9051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 dirty="0"/>
              </a:p>
            </p:txBody>
          </p:sp>
          <p:sp>
            <p:nvSpPr>
              <p:cNvPr id="25" name="Freeform 439">
                <a:extLst>
                  <a:ext uri="{FF2B5EF4-FFF2-40B4-BE49-F238E27FC236}">
                    <a16:creationId xmlns:a16="http://schemas.microsoft.com/office/drawing/2014/main" id="{E49E6742-8603-0F44-AC4A-9F921D88A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5253" y="649954"/>
                <a:ext cx="2516609" cy="5142507"/>
              </a:xfrm>
              <a:custGeom>
                <a:avLst/>
                <a:gdLst>
                  <a:gd name="T0" fmla="*/ 1574337 w 4378"/>
                  <a:gd name="T1" fmla="*/ 3002519 h 8944"/>
                  <a:gd name="T2" fmla="*/ 1574337 w 4378"/>
                  <a:gd name="T3" fmla="*/ 3002519 h 8944"/>
                  <a:gd name="T4" fmla="*/ 1355290 w 4378"/>
                  <a:gd name="T5" fmla="*/ 3217293 h 8944"/>
                  <a:gd name="T6" fmla="*/ 221206 w 4378"/>
                  <a:gd name="T7" fmla="*/ 3217293 h 8944"/>
                  <a:gd name="T8" fmla="*/ 0 w 4378"/>
                  <a:gd name="T9" fmla="*/ 3002519 h 8944"/>
                  <a:gd name="T10" fmla="*/ 0 w 4378"/>
                  <a:gd name="T11" fmla="*/ 214774 h 8944"/>
                  <a:gd name="T12" fmla="*/ 221206 w 4378"/>
                  <a:gd name="T13" fmla="*/ 0 h 8944"/>
                  <a:gd name="T14" fmla="*/ 1355290 w 4378"/>
                  <a:gd name="T15" fmla="*/ 0 h 8944"/>
                  <a:gd name="T16" fmla="*/ 1574337 w 4378"/>
                  <a:gd name="T17" fmla="*/ 214774 h 8944"/>
                  <a:gd name="T18" fmla="*/ 1574337 w 4378"/>
                  <a:gd name="T19" fmla="*/ 3002519 h 89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78" h="8944">
                    <a:moveTo>
                      <a:pt x="4377" y="8346"/>
                    </a:moveTo>
                    <a:lnTo>
                      <a:pt x="4377" y="8346"/>
                    </a:lnTo>
                    <a:cubicBezTo>
                      <a:pt x="4377" y="8674"/>
                      <a:pt x="4108" y="8943"/>
                      <a:pt x="3768" y="8943"/>
                    </a:cubicBezTo>
                    <a:cubicBezTo>
                      <a:pt x="615" y="8943"/>
                      <a:pt x="615" y="8943"/>
                      <a:pt x="615" y="8943"/>
                    </a:cubicBezTo>
                    <a:cubicBezTo>
                      <a:pt x="275" y="8943"/>
                      <a:pt x="0" y="8674"/>
                      <a:pt x="0" y="8346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0" y="269"/>
                      <a:pt x="275" y="0"/>
                      <a:pt x="615" y="0"/>
                    </a:cubicBezTo>
                    <a:cubicBezTo>
                      <a:pt x="3768" y="0"/>
                      <a:pt x="3768" y="0"/>
                      <a:pt x="3768" y="0"/>
                    </a:cubicBezTo>
                    <a:cubicBezTo>
                      <a:pt x="4102" y="0"/>
                      <a:pt x="4377" y="269"/>
                      <a:pt x="4377" y="597"/>
                    </a:cubicBezTo>
                    <a:cubicBezTo>
                      <a:pt x="4377" y="8346"/>
                      <a:pt x="4377" y="8346"/>
                      <a:pt x="4377" y="8346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 dirty="0"/>
              </a:p>
            </p:txBody>
          </p:sp>
          <p:sp>
            <p:nvSpPr>
              <p:cNvPr id="26" name="Freeform 441">
                <a:extLst>
                  <a:ext uri="{FF2B5EF4-FFF2-40B4-BE49-F238E27FC236}">
                    <a16:creationId xmlns:a16="http://schemas.microsoft.com/office/drawing/2014/main" id="{2AD170A0-6C3D-574A-B1DF-0EDA7F571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5101" y="959116"/>
                <a:ext cx="88613" cy="83691"/>
              </a:xfrm>
              <a:custGeom>
                <a:avLst/>
                <a:gdLst>
                  <a:gd name="T0" fmla="*/ 0 w 157"/>
                  <a:gd name="T1" fmla="*/ 0 h 151"/>
                  <a:gd name="T2" fmla="*/ 55205 w 157"/>
                  <a:gd name="T3" fmla="*/ 0 h 151"/>
                  <a:gd name="T4" fmla="*/ 55205 w 157"/>
                  <a:gd name="T5" fmla="*/ 52037 h 151"/>
                  <a:gd name="T6" fmla="*/ 0 w 157"/>
                  <a:gd name="T7" fmla="*/ 52037 h 151"/>
                  <a:gd name="T8" fmla="*/ 0 w 157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51">
                    <a:moveTo>
                      <a:pt x="0" y="0"/>
                    </a:moveTo>
                    <a:lnTo>
                      <a:pt x="156" y="0"/>
                    </a:lnTo>
                    <a:lnTo>
                      <a:pt x="156" y="150"/>
                    </a:lnTo>
                    <a:lnTo>
                      <a:pt x="0" y="150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27" name="Freeform 442">
                <a:extLst>
                  <a:ext uri="{FF2B5EF4-FFF2-40B4-BE49-F238E27FC236}">
                    <a16:creationId xmlns:a16="http://schemas.microsoft.com/office/drawing/2014/main" id="{6D26E73E-EB29-C249-9909-0DEB0D3EC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5778" y="976838"/>
                <a:ext cx="45292" cy="46276"/>
              </a:xfrm>
              <a:custGeom>
                <a:avLst/>
                <a:gdLst>
                  <a:gd name="T0" fmla="*/ 28237 w 85"/>
                  <a:gd name="T1" fmla="*/ 14118 h 85"/>
                  <a:gd name="T2" fmla="*/ 28237 w 85"/>
                  <a:gd name="T3" fmla="*/ 14118 h 85"/>
                  <a:gd name="T4" fmla="*/ 14118 w 85"/>
                  <a:gd name="T5" fmla="*/ 28237 h 85"/>
                  <a:gd name="T6" fmla="*/ 0 w 85"/>
                  <a:gd name="T7" fmla="*/ 14118 h 85"/>
                  <a:gd name="T8" fmla="*/ 14118 w 85"/>
                  <a:gd name="T9" fmla="*/ 0 h 85"/>
                  <a:gd name="T10" fmla="*/ 28237 w 85"/>
                  <a:gd name="T11" fmla="*/ 14118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85">
                    <a:moveTo>
                      <a:pt x="84" y="42"/>
                    </a:moveTo>
                    <a:lnTo>
                      <a:pt x="84" y="42"/>
                    </a:lnTo>
                    <a:cubicBezTo>
                      <a:pt x="84" y="66"/>
                      <a:pt x="66" y="84"/>
                      <a:pt x="42" y="84"/>
                    </a:cubicBezTo>
                    <a:cubicBezTo>
                      <a:pt x="18" y="84"/>
                      <a:pt x="0" y="66"/>
                      <a:pt x="0" y="42"/>
                    </a:cubicBezTo>
                    <a:cubicBezTo>
                      <a:pt x="0" y="18"/>
                      <a:pt x="18" y="0"/>
                      <a:pt x="42" y="0"/>
                    </a:cubicBezTo>
                    <a:cubicBezTo>
                      <a:pt x="66" y="0"/>
                      <a:pt x="84" y="18"/>
                      <a:pt x="84" y="42"/>
                    </a:cubicBezTo>
                  </a:path>
                </a:pathLst>
              </a:custGeom>
              <a:solidFill>
                <a:srgbClr val="0A0B0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28" name="Freeform 443">
                <a:extLst>
                  <a:ext uri="{FF2B5EF4-FFF2-40B4-BE49-F238E27FC236}">
                    <a16:creationId xmlns:a16="http://schemas.microsoft.com/office/drawing/2014/main" id="{2431E373-7DF8-4D44-81B3-978813C60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2670" y="984714"/>
                <a:ext cx="41353" cy="35446"/>
              </a:xfrm>
              <a:custGeom>
                <a:avLst/>
                <a:gdLst>
                  <a:gd name="T0" fmla="*/ 0 w 73"/>
                  <a:gd name="T1" fmla="*/ 0 h 67"/>
                  <a:gd name="T2" fmla="*/ 25050 w 73"/>
                  <a:gd name="T3" fmla="*/ 0 h 67"/>
                  <a:gd name="T4" fmla="*/ 25050 w 73"/>
                  <a:gd name="T5" fmla="*/ 21892 h 67"/>
                  <a:gd name="T6" fmla="*/ 0 w 73"/>
                  <a:gd name="T7" fmla="*/ 21892 h 67"/>
                  <a:gd name="T8" fmla="*/ 0 w 73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72" y="0"/>
                    </a:lnTo>
                    <a:lnTo>
                      <a:pt x="72" y="66"/>
                    </a:lnTo>
                    <a:lnTo>
                      <a:pt x="0" y="66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29" name="Freeform 444">
                <a:extLst>
                  <a:ext uri="{FF2B5EF4-FFF2-40B4-BE49-F238E27FC236}">
                    <a16:creationId xmlns:a16="http://schemas.microsoft.com/office/drawing/2014/main" id="{35EFDDFB-9F22-6C48-A06D-F1B5BA0D3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6138" y="984714"/>
                <a:ext cx="4923" cy="1969"/>
              </a:xfrm>
              <a:custGeom>
                <a:avLst/>
                <a:gdLst>
                  <a:gd name="T0" fmla="*/ 1465 w 13"/>
                  <a:gd name="T1" fmla="*/ 227 h 7"/>
                  <a:gd name="T2" fmla="*/ 0 w 13"/>
                  <a:gd name="T3" fmla="*/ 227 h 7"/>
                  <a:gd name="T4" fmla="*/ 0 w 13"/>
                  <a:gd name="T5" fmla="*/ 0 h 7"/>
                  <a:gd name="T6" fmla="*/ 1465 w 13"/>
                  <a:gd name="T7" fmla="*/ 0 h 7"/>
                  <a:gd name="T8" fmla="*/ 0 w 13"/>
                  <a:gd name="T9" fmla="*/ 0 h 7"/>
                  <a:gd name="T10" fmla="*/ 1465 w 13"/>
                  <a:gd name="T11" fmla="*/ 0 h 7"/>
                  <a:gd name="T12" fmla="*/ 2931 w 13"/>
                  <a:gd name="T13" fmla="*/ 0 h 7"/>
                  <a:gd name="T14" fmla="*/ 2931 w 13"/>
                  <a:gd name="T15" fmla="*/ 227 h 7"/>
                  <a:gd name="T16" fmla="*/ 2931 w 13"/>
                  <a:gd name="T17" fmla="*/ 1360 h 7"/>
                  <a:gd name="T18" fmla="*/ 2931 w 13"/>
                  <a:gd name="T19" fmla="*/ 227 h 7"/>
                  <a:gd name="T20" fmla="*/ 1465 w 13"/>
                  <a:gd name="T21" fmla="*/ 22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7">
                    <a:moveTo>
                      <a:pt x="6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ubicBezTo>
                      <a:pt x="12" y="1"/>
                      <a:pt x="12" y="3"/>
                      <a:pt x="12" y="1"/>
                    </a:cubicBezTo>
                    <a:lnTo>
                      <a:pt x="12" y="6"/>
                    </a:lnTo>
                    <a:cubicBezTo>
                      <a:pt x="12" y="1"/>
                      <a:pt x="12" y="0"/>
                      <a:pt x="12" y="1"/>
                    </a:cubicBezTo>
                    <a:lnTo>
                      <a:pt x="6" y="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30" name="Freeform 445">
                <a:extLst>
                  <a:ext uri="{FF2B5EF4-FFF2-40B4-BE49-F238E27FC236}">
                    <a16:creationId xmlns:a16="http://schemas.microsoft.com/office/drawing/2014/main" id="{4D654FD1-053E-E94E-9021-862B2FCE4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6172" y="976838"/>
                <a:ext cx="421404" cy="46276"/>
              </a:xfrm>
              <a:custGeom>
                <a:avLst/>
                <a:gdLst>
                  <a:gd name="T0" fmla="*/ 0 w 736"/>
                  <a:gd name="T1" fmla="*/ 0 h 85"/>
                  <a:gd name="T2" fmla="*/ 263150 w 736"/>
                  <a:gd name="T3" fmla="*/ 0 h 85"/>
                  <a:gd name="T4" fmla="*/ 263150 w 736"/>
                  <a:gd name="T5" fmla="*/ 28237 h 85"/>
                  <a:gd name="T6" fmla="*/ 0 w 736"/>
                  <a:gd name="T7" fmla="*/ 28237 h 85"/>
                  <a:gd name="T8" fmla="*/ 0 w 73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6" h="85">
                    <a:moveTo>
                      <a:pt x="0" y="0"/>
                    </a:moveTo>
                    <a:lnTo>
                      <a:pt x="735" y="0"/>
                    </a:lnTo>
                    <a:lnTo>
                      <a:pt x="735" y="84"/>
                    </a:lnTo>
                    <a:lnTo>
                      <a:pt x="0" y="84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31" name="Freeform 455">
                <a:extLst>
                  <a:ext uri="{FF2B5EF4-FFF2-40B4-BE49-F238E27FC236}">
                    <a16:creationId xmlns:a16="http://schemas.microsoft.com/office/drawing/2014/main" id="{BD833550-7FA6-7D45-B8C6-29E25DBD1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3372" y="5297214"/>
                <a:ext cx="393835" cy="383005"/>
              </a:xfrm>
              <a:custGeom>
                <a:avLst/>
                <a:gdLst>
                  <a:gd name="T0" fmla="*/ 0 w 688"/>
                  <a:gd name="T1" fmla="*/ 0 h 670"/>
                  <a:gd name="T2" fmla="*/ 245688 w 688"/>
                  <a:gd name="T3" fmla="*/ 0 h 670"/>
                  <a:gd name="T4" fmla="*/ 245688 w 688"/>
                  <a:gd name="T5" fmla="*/ 239339 h 670"/>
                  <a:gd name="T6" fmla="*/ 0 w 688"/>
                  <a:gd name="T7" fmla="*/ 239339 h 670"/>
                  <a:gd name="T8" fmla="*/ 0 w 688"/>
                  <a:gd name="T9" fmla="*/ 0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8" h="670">
                    <a:moveTo>
                      <a:pt x="0" y="0"/>
                    </a:moveTo>
                    <a:lnTo>
                      <a:pt x="687" y="0"/>
                    </a:lnTo>
                    <a:lnTo>
                      <a:pt x="687" y="669"/>
                    </a:lnTo>
                    <a:lnTo>
                      <a:pt x="0" y="669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32" name="Freeform 456">
                <a:extLst>
                  <a:ext uri="{FF2B5EF4-FFF2-40B4-BE49-F238E27FC236}">
                    <a16:creationId xmlns:a16="http://schemas.microsoft.com/office/drawing/2014/main" id="{C18027C1-B5FF-0549-BD67-A66B73948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9126" y="5310015"/>
                <a:ext cx="365283" cy="355436"/>
              </a:xfrm>
              <a:custGeom>
                <a:avLst/>
                <a:gdLst>
                  <a:gd name="T0" fmla="*/ 228228 w 640"/>
                  <a:gd name="T1" fmla="*/ 111118 h 622"/>
                  <a:gd name="T2" fmla="*/ 228228 w 640"/>
                  <a:gd name="T3" fmla="*/ 111118 h 622"/>
                  <a:gd name="T4" fmla="*/ 115364 w 640"/>
                  <a:gd name="T5" fmla="*/ 221879 h 622"/>
                  <a:gd name="T6" fmla="*/ 0 w 640"/>
                  <a:gd name="T7" fmla="*/ 111118 h 622"/>
                  <a:gd name="T8" fmla="*/ 115364 w 640"/>
                  <a:gd name="T9" fmla="*/ 0 h 622"/>
                  <a:gd name="T10" fmla="*/ 228228 w 640"/>
                  <a:gd name="T11" fmla="*/ 111118 h 6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0" h="622">
                    <a:moveTo>
                      <a:pt x="639" y="311"/>
                    </a:moveTo>
                    <a:lnTo>
                      <a:pt x="639" y="311"/>
                    </a:lnTo>
                    <a:cubicBezTo>
                      <a:pt x="639" y="484"/>
                      <a:pt x="496" y="621"/>
                      <a:pt x="323" y="621"/>
                    </a:cubicBezTo>
                    <a:cubicBezTo>
                      <a:pt x="144" y="621"/>
                      <a:pt x="0" y="484"/>
                      <a:pt x="0" y="311"/>
                    </a:cubicBezTo>
                    <a:cubicBezTo>
                      <a:pt x="0" y="143"/>
                      <a:pt x="144" y="0"/>
                      <a:pt x="323" y="0"/>
                    </a:cubicBezTo>
                    <a:cubicBezTo>
                      <a:pt x="496" y="0"/>
                      <a:pt x="639" y="137"/>
                      <a:pt x="639" y="311"/>
                    </a:cubicBezTo>
                  </a:path>
                </a:pathLst>
              </a:custGeom>
              <a:solidFill>
                <a:srgbClr val="CD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33" name="Freeform 457">
                <a:extLst>
                  <a:ext uri="{FF2B5EF4-FFF2-40B4-BE49-F238E27FC236}">
                    <a16:creationId xmlns:a16="http://schemas.microsoft.com/office/drawing/2014/main" id="{80FFE2AF-6308-C940-9CC0-477FF8E6F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4228" y="5490194"/>
                <a:ext cx="180179" cy="177227"/>
              </a:xfrm>
              <a:custGeom>
                <a:avLst/>
                <a:gdLst>
                  <a:gd name="T0" fmla="*/ 0 w 317"/>
                  <a:gd name="T1" fmla="*/ 0 h 311"/>
                  <a:gd name="T2" fmla="*/ 112349 w 317"/>
                  <a:gd name="T3" fmla="*/ 0 h 311"/>
                  <a:gd name="T4" fmla="*/ 112349 w 317"/>
                  <a:gd name="T5" fmla="*/ 110761 h 311"/>
                  <a:gd name="T6" fmla="*/ 0 w 317"/>
                  <a:gd name="T7" fmla="*/ 110761 h 311"/>
                  <a:gd name="T8" fmla="*/ 0 w 317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7" h="311">
                    <a:moveTo>
                      <a:pt x="0" y="0"/>
                    </a:moveTo>
                    <a:lnTo>
                      <a:pt x="316" y="0"/>
                    </a:lnTo>
                    <a:lnTo>
                      <a:pt x="316" y="310"/>
                    </a:lnTo>
                    <a:lnTo>
                      <a:pt x="0" y="310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  <p:sp>
            <p:nvSpPr>
              <p:cNvPr id="34" name="Freeform 458">
                <a:extLst>
                  <a:ext uri="{FF2B5EF4-FFF2-40B4-BE49-F238E27FC236}">
                    <a16:creationId xmlns:a16="http://schemas.microsoft.com/office/drawing/2014/main" id="{0E7C4847-9DAC-AC4E-8D7A-7500C7461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9126" y="5490194"/>
                <a:ext cx="365283" cy="177227"/>
              </a:xfrm>
              <a:custGeom>
                <a:avLst/>
                <a:gdLst>
                  <a:gd name="T0" fmla="*/ 0 w 640"/>
                  <a:gd name="T1" fmla="*/ 0 h 311"/>
                  <a:gd name="T2" fmla="*/ 228228 w 640"/>
                  <a:gd name="T3" fmla="*/ 0 h 311"/>
                  <a:gd name="T4" fmla="*/ 228228 w 640"/>
                  <a:gd name="T5" fmla="*/ 110761 h 311"/>
                  <a:gd name="T6" fmla="*/ 0 w 640"/>
                  <a:gd name="T7" fmla="*/ 110761 h 311"/>
                  <a:gd name="T8" fmla="*/ 0 w 640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0" h="311">
                    <a:moveTo>
                      <a:pt x="0" y="0"/>
                    </a:moveTo>
                    <a:lnTo>
                      <a:pt x="639" y="0"/>
                    </a:lnTo>
                    <a:lnTo>
                      <a:pt x="639" y="310"/>
                    </a:lnTo>
                    <a:lnTo>
                      <a:pt x="0" y="310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 sz="1116"/>
              </a:p>
            </p:txBody>
          </p:sp>
        </p:grpSp>
        <p:sp>
          <p:nvSpPr>
            <p:cNvPr id="21" name="Freeform 440">
              <a:extLst>
                <a:ext uri="{FF2B5EF4-FFF2-40B4-BE49-F238E27FC236}">
                  <a16:creationId xmlns:a16="http://schemas.microsoft.com/office/drawing/2014/main" id="{F22A3001-9F32-FA45-B6A8-873B12C42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246" y="1281076"/>
              <a:ext cx="2394521" cy="3953124"/>
            </a:xfrm>
            <a:custGeom>
              <a:avLst/>
              <a:gdLst>
                <a:gd name="T0" fmla="*/ 1498142 w 4168"/>
                <a:gd name="T1" fmla="*/ 2472804 h 6873"/>
                <a:gd name="T2" fmla="*/ 0 w 4168"/>
                <a:gd name="T3" fmla="*/ 2472804 h 6873"/>
                <a:gd name="T4" fmla="*/ 0 w 4168"/>
                <a:gd name="T5" fmla="*/ 2159 h 6873"/>
                <a:gd name="T6" fmla="*/ 1498142 w 4168"/>
                <a:gd name="T7" fmla="*/ 0 h 6873"/>
                <a:gd name="T8" fmla="*/ 1498142 w 4168"/>
                <a:gd name="T9" fmla="*/ 2472804 h 68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68" h="6873">
                  <a:moveTo>
                    <a:pt x="4167" y="6872"/>
                  </a:moveTo>
                  <a:lnTo>
                    <a:pt x="0" y="6872"/>
                  </a:lnTo>
                  <a:lnTo>
                    <a:pt x="0" y="6"/>
                  </a:lnTo>
                  <a:lnTo>
                    <a:pt x="4167" y="0"/>
                  </a:lnTo>
                  <a:lnTo>
                    <a:pt x="4167" y="687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sz="1116" dirty="0"/>
            </a:p>
          </p:txBody>
        </p:sp>
      </p:grpSp>
      <p:sp>
        <p:nvSpPr>
          <p:cNvPr id="37" name="Segnaposto testo 16">
            <a:extLst>
              <a:ext uri="{FF2B5EF4-FFF2-40B4-BE49-F238E27FC236}">
                <a16:creationId xmlns:a16="http://schemas.microsoft.com/office/drawing/2014/main" id="{2B2C5752-B5DD-3E4A-B3B9-18FF07F83A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62576" y="3779359"/>
            <a:ext cx="2658932" cy="21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8" name="Segnaposto testo 16">
            <a:extLst>
              <a:ext uri="{FF2B5EF4-FFF2-40B4-BE49-F238E27FC236}">
                <a16:creationId xmlns:a16="http://schemas.microsoft.com/office/drawing/2014/main" id="{2A6955E2-FCD4-6941-825A-EDEE5F808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3683" y="4015045"/>
            <a:ext cx="2658932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9" name="Segnaposto testo 16">
            <a:extLst>
              <a:ext uri="{FF2B5EF4-FFF2-40B4-BE49-F238E27FC236}">
                <a16:creationId xmlns:a16="http://schemas.microsoft.com/office/drawing/2014/main" id="{424FB0B1-0598-C244-A5C6-185DFA7DDB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62576" y="4773452"/>
            <a:ext cx="2658932" cy="21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40" name="Segnaposto testo 16">
            <a:extLst>
              <a:ext uri="{FF2B5EF4-FFF2-40B4-BE49-F238E27FC236}">
                <a16:creationId xmlns:a16="http://schemas.microsoft.com/office/drawing/2014/main" id="{2BE083E5-0E1D-2240-A101-008941CBE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53683" y="5009138"/>
            <a:ext cx="2658932" cy="446414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buFontTx/>
              <a:buNone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consectetur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adipiscing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elit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1" name="Segnaposto testo 11">
            <a:extLst>
              <a:ext uri="{FF2B5EF4-FFF2-40B4-BE49-F238E27FC236}">
                <a16:creationId xmlns:a16="http://schemas.microsoft.com/office/drawing/2014/main" id="{724DEC99-A16D-FA4B-896A-9E641064D9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481" y="1753821"/>
            <a:ext cx="3373167" cy="12435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buNone/>
              <a:defRPr sz="129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it-IT" dirty="0"/>
              <a:t>Lorem ipsum dolor sit </a:t>
            </a:r>
            <a:r>
              <a:rPr lang="en-US" altLang="it-IT" dirty="0" err="1"/>
              <a:t>amet</a:t>
            </a:r>
            <a:r>
              <a:rPr lang="en-US" altLang="it-IT" dirty="0"/>
              <a:t>, </a:t>
            </a:r>
            <a:r>
              <a:rPr lang="en-US" altLang="it-IT" dirty="0" err="1"/>
              <a:t>consectetur</a:t>
            </a:r>
            <a:r>
              <a:rPr lang="en-US" altLang="it-IT" dirty="0"/>
              <a:t> </a:t>
            </a:r>
            <a:r>
              <a:rPr lang="en-US" altLang="it-IT" dirty="0" err="1"/>
              <a:t>adipiscing</a:t>
            </a:r>
            <a:r>
              <a:rPr lang="en-US" altLang="it-IT" dirty="0"/>
              <a:t> </a:t>
            </a:r>
            <a:r>
              <a:rPr lang="en-US" altLang="it-IT" dirty="0" err="1"/>
              <a:t>elit</a:t>
            </a:r>
            <a:r>
              <a:rPr lang="en-US" altLang="it-IT" dirty="0"/>
              <a:t>, </a:t>
            </a:r>
            <a:r>
              <a:rPr lang="en-US" altLang="it-IT" dirty="0" err="1"/>
              <a:t>sed</a:t>
            </a:r>
            <a:r>
              <a:rPr lang="en-US" altLang="it-IT" dirty="0"/>
              <a:t> do </a:t>
            </a:r>
            <a:r>
              <a:rPr lang="en-US" altLang="it-IT" dirty="0" err="1"/>
              <a:t>eiusmod</a:t>
            </a:r>
            <a:r>
              <a:rPr lang="en-US" altLang="it-IT" dirty="0"/>
              <a:t> </a:t>
            </a:r>
            <a:r>
              <a:rPr lang="en-US" altLang="it-IT" dirty="0" err="1"/>
              <a:t>tempor</a:t>
            </a:r>
            <a:r>
              <a:rPr lang="en-US" altLang="it-IT" dirty="0"/>
              <a:t> </a:t>
            </a:r>
            <a:r>
              <a:rPr lang="en-US" altLang="it-IT" dirty="0" err="1"/>
              <a:t>incididunt</a:t>
            </a:r>
            <a:r>
              <a:rPr lang="en-US" altLang="it-IT" dirty="0"/>
              <a:t>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labore</a:t>
            </a:r>
            <a:r>
              <a:rPr lang="en-US" altLang="it-IT" dirty="0"/>
              <a:t> et dolore magna </a:t>
            </a:r>
            <a:r>
              <a:rPr lang="en-US" altLang="it-IT" dirty="0" err="1"/>
              <a:t>aliqua</a:t>
            </a:r>
            <a:r>
              <a:rPr lang="en-US" altLang="it-IT" dirty="0"/>
              <a:t>.</a:t>
            </a:r>
          </a:p>
        </p:txBody>
      </p:sp>
      <p:sp>
        <p:nvSpPr>
          <p:cNvPr id="77" name="Segnaposto immagine 9">
            <a:extLst>
              <a:ext uri="{FF2B5EF4-FFF2-40B4-BE49-F238E27FC236}">
                <a16:creationId xmlns:a16="http://schemas.microsoft.com/office/drawing/2014/main" id="{73FFA6B8-A820-6C40-BF47-1549E1DE89B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1617" y="2011083"/>
            <a:ext cx="1864398" cy="3071131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720000" anchor="ctr"/>
          <a:lstStyle>
            <a:lvl1pPr marL="0" indent="0" algn="ctr">
              <a:lnSpc>
                <a:spcPct val="100000"/>
              </a:lnSpc>
              <a:buNone/>
              <a:defRPr sz="967"/>
            </a:lvl1pPr>
          </a:lstStyle>
          <a:p>
            <a:r>
              <a:rPr lang="it-IT" dirty="0"/>
              <a:t>CLICK TO INSERT IMAGE</a:t>
            </a:r>
          </a:p>
        </p:txBody>
      </p:sp>
      <p:sp>
        <p:nvSpPr>
          <p:cNvPr id="44" name="Segnaposto immagine 9">
            <a:extLst>
              <a:ext uri="{FF2B5EF4-FFF2-40B4-BE49-F238E27FC236}">
                <a16:creationId xmlns:a16="http://schemas.microsoft.com/office/drawing/2014/main" id="{07E959FB-6BE6-F846-815E-7C92603D438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49889" y="3760790"/>
            <a:ext cx="464477" cy="464325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967"/>
            </a:lvl1pPr>
          </a:lstStyle>
          <a:p>
            <a:r>
              <a:rPr lang="it-IT" dirty="0"/>
              <a:t>ICON</a:t>
            </a:r>
          </a:p>
        </p:txBody>
      </p:sp>
      <p:sp>
        <p:nvSpPr>
          <p:cNvPr id="45" name="Segnaposto immagine 9">
            <a:extLst>
              <a:ext uri="{FF2B5EF4-FFF2-40B4-BE49-F238E27FC236}">
                <a16:creationId xmlns:a16="http://schemas.microsoft.com/office/drawing/2014/main" id="{4B67D90A-1D47-5648-9489-37324B07F3B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49889" y="4784081"/>
            <a:ext cx="464477" cy="464325"/>
          </a:xfrm>
          <a:prstGeom prst="rect">
            <a:avLst/>
          </a:prstGeom>
          <a:noFill/>
          <a:ln w="203200">
            <a:noFill/>
            <a:miter lim="800000"/>
          </a:ln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967"/>
            </a:lvl1pPr>
          </a:lstStyle>
          <a:p>
            <a:r>
              <a:rPr lang="it-IT" dirty="0"/>
              <a:t>ICON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E0BF209-D831-48B1-9E1E-DB960DCBEBAA}"/>
              </a:ext>
            </a:extLst>
          </p:cNvPr>
          <p:cNvSpPr txBox="1"/>
          <p:nvPr userDrawn="1"/>
        </p:nvSpPr>
        <p:spPr>
          <a:xfrm>
            <a:off x="841049" y="6479856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515559714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title -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4D6F9EC5-C35A-DA47-BB05-6C04A796C93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-1"/>
            <a:chExt cx="15119350" cy="850741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E3F5588-359F-BB4F-8B27-90B15C63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5119350" cy="8507413"/>
            </a:xfrm>
            <a:prstGeom prst="rect">
              <a:avLst/>
            </a:prstGeom>
            <a:blipFill dpi="0" rotWithShape="1">
              <a:blip r:embed="rId3">
                <a:alphaModFix/>
              </a:blip>
              <a:srcRect/>
              <a:tile tx="0" ty="0" sx="100000" sy="100000" flip="none" algn="tl"/>
            </a:blipFill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3C2DD0E-E4E5-9F42-B9A1-E5BEE54706FA}"/>
                </a:ext>
              </a:extLst>
            </p:cNvPr>
            <p:cNvSpPr/>
            <p:nvPr userDrawn="1"/>
          </p:nvSpPr>
          <p:spPr>
            <a:xfrm>
              <a:off x="719673" y="720306"/>
              <a:ext cx="13680000" cy="7066800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796" tIns="121899" rIns="243796" bIns="121899" rtlCol="0" anchor="ctr"/>
            <a:lstStyle/>
            <a:p>
              <a:pPr algn="ctr"/>
              <a:endParaRPr lang="it-IT" sz="1451"/>
            </a:p>
          </p:txBody>
        </p:sp>
      </p:grp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3F08CCD-05F9-BD41-84A2-AB331A677685}"/>
              </a:ext>
            </a:extLst>
          </p:cNvPr>
          <p:cNvCxnSpPr/>
          <p:nvPr userDrawn="1"/>
        </p:nvCxnSpPr>
        <p:spPr>
          <a:xfrm>
            <a:off x="1176458" y="3340399"/>
            <a:ext cx="81338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8">
            <a:extLst>
              <a:ext uri="{FF2B5EF4-FFF2-40B4-BE49-F238E27FC236}">
                <a16:creationId xmlns:a16="http://schemas.microsoft.com/office/drawing/2014/main" id="{B3C63DC2-6952-724D-BCC4-5AC7263CB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458" y="2088920"/>
            <a:ext cx="4919542" cy="11444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69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illy</a:t>
            </a:r>
            <a:br>
              <a:rPr lang="it-IT" dirty="0"/>
            </a:br>
            <a:r>
              <a:rPr lang="it-IT" dirty="0" err="1"/>
              <a:t>graphs</a:t>
            </a:r>
            <a:endParaRPr lang="it-IT" dirty="0"/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A6A1C99F-E125-C94D-9D33-3451A122AD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458" y="3687072"/>
            <a:ext cx="9850002" cy="1217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buNone/>
              <a:defRPr sz="1612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it-IT" dirty="0"/>
              <a:t>Lorem ipsum dolor sit </a:t>
            </a:r>
            <a:r>
              <a:rPr lang="en-US" altLang="it-IT" dirty="0" err="1"/>
              <a:t>amet</a:t>
            </a:r>
            <a:r>
              <a:rPr lang="en-US" altLang="it-IT" dirty="0"/>
              <a:t>, </a:t>
            </a:r>
            <a:r>
              <a:rPr lang="en-US" altLang="it-IT" dirty="0" err="1"/>
              <a:t>consectetur</a:t>
            </a:r>
            <a:r>
              <a:rPr lang="en-US" altLang="it-IT" dirty="0"/>
              <a:t> </a:t>
            </a:r>
            <a:r>
              <a:rPr lang="en-US" altLang="it-IT" dirty="0" err="1"/>
              <a:t>adipiscing</a:t>
            </a:r>
            <a:r>
              <a:rPr lang="en-US" altLang="it-IT" dirty="0"/>
              <a:t> </a:t>
            </a:r>
            <a:r>
              <a:rPr lang="en-US" altLang="it-IT" dirty="0" err="1"/>
              <a:t>elit</a:t>
            </a:r>
            <a:r>
              <a:rPr lang="en-US" altLang="it-IT" dirty="0"/>
              <a:t>, </a:t>
            </a:r>
            <a:r>
              <a:rPr lang="en-US" altLang="it-IT" dirty="0" err="1"/>
              <a:t>sed</a:t>
            </a:r>
            <a:r>
              <a:rPr lang="en-US" altLang="it-IT" dirty="0"/>
              <a:t> do </a:t>
            </a:r>
            <a:r>
              <a:rPr lang="en-US" altLang="it-IT" dirty="0" err="1"/>
              <a:t>eiusmod</a:t>
            </a:r>
            <a:r>
              <a:rPr lang="en-US" altLang="it-IT" dirty="0"/>
              <a:t> </a:t>
            </a:r>
            <a:r>
              <a:rPr lang="en-US" altLang="it-IT" dirty="0" err="1"/>
              <a:t>tempor</a:t>
            </a:r>
            <a:r>
              <a:rPr lang="en-US" altLang="it-IT" dirty="0"/>
              <a:t> </a:t>
            </a:r>
            <a:r>
              <a:rPr lang="en-US" altLang="it-IT" dirty="0" err="1"/>
              <a:t>incididunt</a:t>
            </a:r>
            <a:r>
              <a:rPr lang="en-US" altLang="it-IT" dirty="0"/>
              <a:t>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labore</a:t>
            </a:r>
            <a:r>
              <a:rPr lang="en-US" altLang="it-IT" dirty="0"/>
              <a:t> et dolore magna </a:t>
            </a:r>
            <a:r>
              <a:rPr lang="en-US" altLang="it-IT" dirty="0" err="1"/>
              <a:t>aliqua</a:t>
            </a:r>
            <a:r>
              <a:rPr lang="en-US" altLang="it-IT" dirty="0"/>
              <a:t>. Ut </a:t>
            </a:r>
            <a:r>
              <a:rPr lang="en-US" altLang="it-IT" dirty="0" err="1"/>
              <a:t>enim</a:t>
            </a:r>
            <a:r>
              <a:rPr lang="en-US" altLang="it-IT" dirty="0"/>
              <a:t> ad minim </a:t>
            </a:r>
            <a:r>
              <a:rPr lang="en-US" altLang="it-IT" dirty="0" err="1"/>
              <a:t>veniam</a:t>
            </a:r>
            <a:r>
              <a:rPr lang="en-US" altLang="it-IT" dirty="0"/>
              <a:t>, </a:t>
            </a:r>
            <a:r>
              <a:rPr lang="en-US" altLang="it-IT" dirty="0" err="1"/>
              <a:t>quis</a:t>
            </a:r>
            <a:r>
              <a:rPr lang="en-US" altLang="it-IT" dirty="0"/>
              <a:t> </a:t>
            </a:r>
            <a:r>
              <a:rPr lang="en-US" altLang="it-IT" dirty="0" err="1"/>
              <a:t>nostrud</a:t>
            </a:r>
            <a:r>
              <a:rPr lang="en-US" altLang="it-IT" dirty="0"/>
              <a:t> exercitation </a:t>
            </a:r>
            <a:r>
              <a:rPr lang="en-US" altLang="it-IT" dirty="0" err="1"/>
              <a:t>ullamco</a:t>
            </a:r>
            <a:r>
              <a:rPr lang="en-US" altLang="it-IT" dirty="0"/>
              <a:t> </a:t>
            </a:r>
            <a:r>
              <a:rPr lang="en-US" altLang="it-IT" dirty="0" err="1"/>
              <a:t>laboris</a:t>
            </a:r>
            <a:r>
              <a:rPr lang="en-US" altLang="it-IT" dirty="0"/>
              <a:t> nisi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aliquip</a:t>
            </a:r>
            <a:r>
              <a:rPr lang="en-US" altLang="it-IT" dirty="0"/>
              <a:t> ex </a:t>
            </a:r>
            <a:r>
              <a:rPr lang="en-US" altLang="it-IT" dirty="0" err="1"/>
              <a:t>ea</a:t>
            </a:r>
            <a:r>
              <a:rPr lang="en-US" altLang="it-IT" dirty="0"/>
              <a:t> </a:t>
            </a:r>
            <a:r>
              <a:rPr lang="en-US" altLang="it-IT" dirty="0" err="1"/>
              <a:t>commodo</a:t>
            </a:r>
            <a:r>
              <a:rPr lang="en-US" altLang="it-IT" dirty="0"/>
              <a:t> </a:t>
            </a:r>
            <a:r>
              <a:rPr lang="en-US" altLang="it-IT" dirty="0" err="1"/>
              <a:t>consequat</a:t>
            </a:r>
            <a:r>
              <a:rPr lang="en-US" altLang="it-IT" dirty="0"/>
              <a:t>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AC6A95-964F-43E1-9B48-4F91BEDBE1FA}"/>
              </a:ext>
            </a:extLst>
          </p:cNvPr>
          <p:cNvSpPr txBox="1"/>
          <p:nvPr userDrawn="1"/>
        </p:nvSpPr>
        <p:spPr>
          <a:xfrm>
            <a:off x="1180627" y="5888225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61472569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-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624C9441-CD2E-47F7-8394-7271DB31F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b="59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DD5B15D-05CC-0F45-9EE1-49B6753AE4E9}"/>
              </a:ext>
            </a:extLst>
          </p:cNvPr>
          <p:cNvSpPr/>
          <p:nvPr userDrawn="1"/>
        </p:nvSpPr>
        <p:spPr>
          <a:xfrm>
            <a:off x="580334" y="580654"/>
            <a:ext cx="11031331" cy="569669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529" tIns="98265" rIns="196529" bIns="98265" rtlCol="0" anchor="ctr"/>
          <a:lstStyle/>
          <a:p>
            <a:pPr algn="ctr"/>
            <a:endParaRPr lang="it-IT" sz="1451" dirty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9CB4D2D4-2EAD-D947-9FB9-B749F446E92A}"/>
              </a:ext>
            </a:extLst>
          </p:cNvPr>
          <p:cNvCxnSpPr/>
          <p:nvPr userDrawn="1"/>
        </p:nvCxnSpPr>
        <p:spPr>
          <a:xfrm>
            <a:off x="5689307" y="2587225"/>
            <a:ext cx="81338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92472E3-C28A-2B4D-AF19-ECE97634B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5194" y="3539562"/>
            <a:ext cx="9874445" cy="12173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612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it-IT" dirty="0"/>
              <a:t>Lorem ipsum dolor sit </a:t>
            </a:r>
            <a:r>
              <a:rPr lang="en-US" altLang="it-IT" dirty="0" err="1"/>
              <a:t>amet</a:t>
            </a:r>
            <a:r>
              <a:rPr lang="en-US" altLang="it-IT" dirty="0"/>
              <a:t>, </a:t>
            </a:r>
            <a:r>
              <a:rPr lang="en-US" altLang="it-IT" dirty="0" err="1"/>
              <a:t>consectetur</a:t>
            </a:r>
            <a:r>
              <a:rPr lang="en-US" altLang="it-IT" dirty="0"/>
              <a:t> </a:t>
            </a:r>
            <a:r>
              <a:rPr lang="en-US" altLang="it-IT" dirty="0" err="1"/>
              <a:t>adipiscing</a:t>
            </a:r>
            <a:r>
              <a:rPr lang="en-US" altLang="it-IT" dirty="0"/>
              <a:t> </a:t>
            </a:r>
            <a:r>
              <a:rPr lang="en-US" altLang="it-IT" dirty="0" err="1"/>
              <a:t>elit</a:t>
            </a:r>
            <a:r>
              <a:rPr lang="en-US" altLang="it-IT" dirty="0"/>
              <a:t>, </a:t>
            </a:r>
            <a:r>
              <a:rPr lang="en-US" altLang="it-IT" dirty="0" err="1"/>
              <a:t>sed</a:t>
            </a:r>
            <a:r>
              <a:rPr lang="en-US" altLang="it-IT" dirty="0"/>
              <a:t> do </a:t>
            </a:r>
            <a:r>
              <a:rPr lang="en-US" altLang="it-IT" dirty="0" err="1"/>
              <a:t>eiusmod</a:t>
            </a:r>
            <a:r>
              <a:rPr lang="en-US" altLang="it-IT" dirty="0"/>
              <a:t> </a:t>
            </a:r>
            <a:r>
              <a:rPr lang="en-US" altLang="it-IT" dirty="0" err="1"/>
              <a:t>tempor</a:t>
            </a:r>
            <a:r>
              <a:rPr lang="en-US" altLang="it-IT" dirty="0"/>
              <a:t> </a:t>
            </a:r>
            <a:r>
              <a:rPr lang="en-US" altLang="it-IT" dirty="0" err="1"/>
              <a:t>incididunt</a:t>
            </a:r>
            <a:r>
              <a:rPr lang="en-US" altLang="it-IT" dirty="0"/>
              <a:t>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labore</a:t>
            </a:r>
            <a:r>
              <a:rPr lang="en-US" altLang="it-IT" dirty="0"/>
              <a:t> et dolore magna </a:t>
            </a:r>
            <a:r>
              <a:rPr lang="en-US" altLang="it-IT" dirty="0" err="1"/>
              <a:t>aliqua</a:t>
            </a:r>
            <a:r>
              <a:rPr lang="en-US" altLang="it-IT" dirty="0"/>
              <a:t>. Ut </a:t>
            </a:r>
            <a:r>
              <a:rPr lang="en-US" altLang="it-IT" dirty="0" err="1"/>
              <a:t>enim</a:t>
            </a:r>
            <a:r>
              <a:rPr lang="en-US" altLang="it-IT" dirty="0"/>
              <a:t> ad minim </a:t>
            </a:r>
            <a:r>
              <a:rPr lang="en-US" altLang="it-IT" dirty="0" err="1"/>
              <a:t>veniam</a:t>
            </a:r>
            <a:r>
              <a:rPr lang="en-US" altLang="it-IT" dirty="0"/>
              <a:t>, </a:t>
            </a:r>
            <a:r>
              <a:rPr lang="en-US" altLang="it-IT" dirty="0" err="1"/>
              <a:t>quis</a:t>
            </a:r>
            <a:r>
              <a:rPr lang="en-US" altLang="it-IT" dirty="0"/>
              <a:t> </a:t>
            </a:r>
            <a:r>
              <a:rPr lang="en-US" altLang="it-IT" dirty="0" err="1"/>
              <a:t>nostrud</a:t>
            </a:r>
            <a:r>
              <a:rPr lang="en-US" altLang="it-IT" dirty="0"/>
              <a:t> exercitation </a:t>
            </a:r>
            <a:r>
              <a:rPr lang="en-US" altLang="it-IT" dirty="0" err="1"/>
              <a:t>ullamco</a:t>
            </a:r>
            <a:r>
              <a:rPr lang="en-US" altLang="it-IT" dirty="0"/>
              <a:t> </a:t>
            </a:r>
            <a:r>
              <a:rPr lang="en-US" altLang="it-IT" dirty="0" err="1"/>
              <a:t>laboris</a:t>
            </a:r>
            <a:r>
              <a:rPr lang="en-US" altLang="it-IT" dirty="0"/>
              <a:t> nisi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aliquip</a:t>
            </a:r>
            <a:r>
              <a:rPr lang="en-US" altLang="it-IT" dirty="0"/>
              <a:t> ex </a:t>
            </a:r>
            <a:r>
              <a:rPr lang="en-US" altLang="it-IT" dirty="0" err="1"/>
              <a:t>ea</a:t>
            </a:r>
            <a:r>
              <a:rPr lang="en-US" altLang="it-IT" dirty="0"/>
              <a:t> </a:t>
            </a:r>
            <a:r>
              <a:rPr lang="en-US" altLang="it-IT" dirty="0" err="1"/>
              <a:t>commodo</a:t>
            </a:r>
            <a:r>
              <a:rPr lang="en-US" altLang="it-IT" dirty="0"/>
              <a:t> </a:t>
            </a:r>
            <a:r>
              <a:rPr lang="en-US" altLang="it-IT" dirty="0" err="1"/>
              <a:t>consequat</a:t>
            </a:r>
            <a:r>
              <a:rPr lang="en-US" altLang="it-IT" dirty="0"/>
              <a:t>. </a:t>
            </a:r>
          </a:p>
        </p:txBody>
      </p:sp>
      <p:sp>
        <p:nvSpPr>
          <p:cNvPr id="14" name="Titolo 18">
            <a:extLst>
              <a:ext uri="{FF2B5EF4-FFF2-40B4-BE49-F238E27FC236}">
                <a16:creationId xmlns:a16="http://schemas.microsoft.com/office/drawing/2014/main" id="{77B6E74D-8091-0948-9BFE-C1EF899A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194" y="1840762"/>
            <a:ext cx="9874445" cy="618427"/>
          </a:xfrm>
          <a:prstGeom prst="rect">
            <a:avLst/>
          </a:prstGeom>
        </p:spPr>
        <p:txBody>
          <a:bodyPr/>
          <a:lstStyle>
            <a:lvl1pPr algn="ctr">
              <a:defRPr sz="3869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 err="1"/>
              <a:t>introduction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7856E6-4FF7-449A-A9A2-904103BAEA25}"/>
              </a:ext>
            </a:extLst>
          </p:cNvPr>
          <p:cNvSpPr txBox="1"/>
          <p:nvPr userDrawn="1"/>
        </p:nvSpPr>
        <p:spPr>
          <a:xfrm>
            <a:off x="580334" y="5959393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08902782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 title -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4D6F9EC5-C35A-DA47-BB05-6C04A796C93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-1"/>
            <a:chExt cx="15119350" cy="850741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E3F5588-359F-BB4F-8B27-90B15C63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5119350" cy="8507413"/>
            </a:xfrm>
            <a:prstGeom prst="rect">
              <a:avLst/>
            </a:prstGeom>
            <a:blipFill dpi="0" rotWithShape="1">
              <a:blip r:embed="rId3">
                <a:alphaModFix/>
              </a:blip>
              <a:srcRect/>
              <a:tile tx="0" ty="0" sx="100000" sy="100000" flip="none" algn="tl"/>
            </a:blipFill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3C2DD0E-E4E5-9F42-B9A1-E5BEE54706FA}"/>
                </a:ext>
              </a:extLst>
            </p:cNvPr>
            <p:cNvSpPr/>
            <p:nvPr userDrawn="1"/>
          </p:nvSpPr>
          <p:spPr>
            <a:xfrm>
              <a:off x="719673" y="720306"/>
              <a:ext cx="13680000" cy="7066800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796" tIns="121899" rIns="243796" bIns="121899" rtlCol="0" anchor="ctr"/>
            <a:lstStyle/>
            <a:p>
              <a:pPr algn="ctr"/>
              <a:endParaRPr lang="it-IT" sz="1451"/>
            </a:p>
          </p:txBody>
        </p:sp>
      </p:grp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3F08CCD-05F9-BD41-84A2-AB331A677685}"/>
              </a:ext>
            </a:extLst>
          </p:cNvPr>
          <p:cNvCxnSpPr/>
          <p:nvPr userDrawn="1"/>
        </p:nvCxnSpPr>
        <p:spPr>
          <a:xfrm>
            <a:off x="1176458" y="3340399"/>
            <a:ext cx="81338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8">
            <a:extLst>
              <a:ext uri="{FF2B5EF4-FFF2-40B4-BE49-F238E27FC236}">
                <a16:creationId xmlns:a16="http://schemas.microsoft.com/office/drawing/2014/main" id="{B3C63DC2-6952-724D-BCC4-5AC7263CB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458" y="2088920"/>
            <a:ext cx="4919542" cy="11444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69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illy</a:t>
            </a:r>
            <a:br>
              <a:rPr lang="it-IT" dirty="0"/>
            </a:br>
            <a:r>
              <a:rPr lang="it-IT" dirty="0" err="1"/>
              <a:t>infographics</a:t>
            </a:r>
            <a:endParaRPr lang="it-IT" dirty="0"/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A6A1C99F-E125-C94D-9D33-3451A122AD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458" y="3687072"/>
            <a:ext cx="9850002" cy="1217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buNone/>
              <a:defRPr sz="1612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it-IT" dirty="0"/>
              <a:t>Lorem ipsum dolor sit </a:t>
            </a:r>
            <a:r>
              <a:rPr lang="en-US" altLang="it-IT" dirty="0" err="1"/>
              <a:t>amet</a:t>
            </a:r>
            <a:r>
              <a:rPr lang="en-US" altLang="it-IT" dirty="0"/>
              <a:t>, </a:t>
            </a:r>
            <a:r>
              <a:rPr lang="en-US" altLang="it-IT" dirty="0" err="1"/>
              <a:t>consectetur</a:t>
            </a:r>
            <a:r>
              <a:rPr lang="en-US" altLang="it-IT" dirty="0"/>
              <a:t> </a:t>
            </a:r>
            <a:r>
              <a:rPr lang="en-US" altLang="it-IT" dirty="0" err="1"/>
              <a:t>adipiscing</a:t>
            </a:r>
            <a:r>
              <a:rPr lang="en-US" altLang="it-IT" dirty="0"/>
              <a:t> </a:t>
            </a:r>
            <a:r>
              <a:rPr lang="en-US" altLang="it-IT" dirty="0" err="1"/>
              <a:t>elit</a:t>
            </a:r>
            <a:r>
              <a:rPr lang="en-US" altLang="it-IT" dirty="0"/>
              <a:t>, </a:t>
            </a:r>
            <a:r>
              <a:rPr lang="en-US" altLang="it-IT" dirty="0" err="1"/>
              <a:t>sed</a:t>
            </a:r>
            <a:r>
              <a:rPr lang="en-US" altLang="it-IT" dirty="0"/>
              <a:t> do </a:t>
            </a:r>
            <a:r>
              <a:rPr lang="en-US" altLang="it-IT" dirty="0" err="1"/>
              <a:t>eiusmod</a:t>
            </a:r>
            <a:r>
              <a:rPr lang="en-US" altLang="it-IT" dirty="0"/>
              <a:t> </a:t>
            </a:r>
            <a:r>
              <a:rPr lang="en-US" altLang="it-IT" dirty="0" err="1"/>
              <a:t>tempor</a:t>
            </a:r>
            <a:r>
              <a:rPr lang="en-US" altLang="it-IT" dirty="0"/>
              <a:t> </a:t>
            </a:r>
            <a:r>
              <a:rPr lang="en-US" altLang="it-IT" dirty="0" err="1"/>
              <a:t>incididunt</a:t>
            </a:r>
            <a:r>
              <a:rPr lang="en-US" altLang="it-IT" dirty="0"/>
              <a:t>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labore</a:t>
            </a:r>
            <a:r>
              <a:rPr lang="en-US" altLang="it-IT" dirty="0"/>
              <a:t> et dolore magna </a:t>
            </a:r>
            <a:r>
              <a:rPr lang="en-US" altLang="it-IT" dirty="0" err="1"/>
              <a:t>aliqua</a:t>
            </a:r>
            <a:r>
              <a:rPr lang="en-US" altLang="it-IT" dirty="0"/>
              <a:t>. Ut </a:t>
            </a:r>
            <a:r>
              <a:rPr lang="en-US" altLang="it-IT" dirty="0" err="1"/>
              <a:t>enim</a:t>
            </a:r>
            <a:r>
              <a:rPr lang="en-US" altLang="it-IT" dirty="0"/>
              <a:t> ad minim </a:t>
            </a:r>
            <a:r>
              <a:rPr lang="en-US" altLang="it-IT" dirty="0" err="1"/>
              <a:t>veniam</a:t>
            </a:r>
            <a:r>
              <a:rPr lang="en-US" altLang="it-IT" dirty="0"/>
              <a:t>, </a:t>
            </a:r>
            <a:r>
              <a:rPr lang="en-US" altLang="it-IT" dirty="0" err="1"/>
              <a:t>quis</a:t>
            </a:r>
            <a:r>
              <a:rPr lang="en-US" altLang="it-IT" dirty="0"/>
              <a:t> </a:t>
            </a:r>
            <a:r>
              <a:rPr lang="en-US" altLang="it-IT" dirty="0" err="1"/>
              <a:t>nostrud</a:t>
            </a:r>
            <a:r>
              <a:rPr lang="en-US" altLang="it-IT" dirty="0"/>
              <a:t> exercitation </a:t>
            </a:r>
            <a:r>
              <a:rPr lang="en-US" altLang="it-IT" dirty="0" err="1"/>
              <a:t>ullamco</a:t>
            </a:r>
            <a:r>
              <a:rPr lang="en-US" altLang="it-IT" dirty="0"/>
              <a:t> </a:t>
            </a:r>
            <a:r>
              <a:rPr lang="en-US" altLang="it-IT" dirty="0" err="1"/>
              <a:t>laboris</a:t>
            </a:r>
            <a:r>
              <a:rPr lang="en-US" altLang="it-IT" dirty="0"/>
              <a:t> nisi </a:t>
            </a:r>
            <a:r>
              <a:rPr lang="en-US" altLang="it-IT" dirty="0" err="1"/>
              <a:t>ut</a:t>
            </a:r>
            <a:r>
              <a:rPr lang="en-US" altLang="it-IT" dirty="0"/>
              <a:t> </a:t>
            </a:r>
            <a:r>
              <a:rPr lang="en-US" altLang="it-IT" dirty="0" err="1"/>
              <a:t>aliquip</a:t>
            </a:r>
            <a:r>
              <a:rPr lang="en-US" altLang="it-IT" dirty="0"/>
              <a:t> ex </a:t>
            </a:r>
            <a:r>
              <a:rPr lang="en-US" altLang="it-IT" dirty="0" err="1"/>
              <a:t>ea</a:t>
            </a:r>
            <a:r>
              <a:rPr lang="en-US" altLang="it-IT" dirty="0"/>
              <a:t> </a:t>
            </a:r>
            <a:r>
              <a:rPr lang="en-US" altLang="it-IT" dirty="0" err="1"/>
              <a:t>commodo</a:t>
            </a:r>
            <a:r>
              <a:rPr lang="en-US" altLang="it-IT" dirty="0"/>
              <a:t> </a:t>
            </a:r>
            <a:r>
              <a:rPr lang="en-US" altLang="it-IT" dirty="0" err="1"/>
              <a:t>consequat</a:t>
            </a:r>
            <a:r>
              <a:rPr lang="en-US" altLang="it-IT" dirty="0"/>
              <a:t>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AC6A95-964F-43E1-9B48-4F91BEDBE1FA}"/>
              </a:ext>
            </a:extLst>
          </p:cNvPr>
          <p:cNvSpPr txBox="1"/>
          <p:nvPr userDrawn="1"/>
        </p:nvSpPr>
        <p:spPr>
          <a:xfrm>
            <a:off x="1180627" y="5888225"/>
            <a:ext cx="10480460" cy="2288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49337684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>
            <a:extLst>
              <a:ext uri="{FF2B5EF4-FFF2-40B4-BE49-F238E27FC236}">
                <a16:creationId xmlns:a16="http://schemas.microsoft.com/office/drawing/2014/main" id="{9A07ACC3-B802-DC4E-B11F-D9B388C597BE}"/>
              </a:ext>
            </a:extLst>
          </p:cNvPr>
          <p:cNvSpPr/>
          <p:nvPr userDrawn="1"/>
        </p:nvSpPr>
        <p:spPr>
          <a:xfrm>
            <a:off x="5844318" y="1253658"/>
            <a:ext cx="503368" cy="31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3096763A-B921-B247-BD0C-EA12F5B06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8701" y="273456"/>
            <a:ext cx="9862144" cy="52684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SWOT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7F989A08-9277-AC4D-9DE9-F4544B270D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8700" y="857010"/>
            <a:ext cx="9862144" cy="3083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074EACA6-8132-8946-B917-25DBB5A25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820" y="6207925"/>
            <a:ext cx="430782" cy="43064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DD3A11-FCB8-D142-AD6D-D4982D736C08}"/>
              </a:ext>
            </a:extLst>
          </p:cNvPr>
          <p:cNvSpPr txBox="1"/>
          <p:nvPr userDrawn="1"/>
        </p:nvSpPr>
        <p:spPr>
          <a:xfrm>
            <a:off x="580334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A4443-B3EC-6442-B992-23126B474FE0}"/>
              </a:ext>
            </a:extLst>
          </p:cNvPr>
          <p:cNvSpPr/>
          <p:nvPr userDrawn="1"/>
        </p:nvSpPr>
        <p:spPr>
          <a:xfrm>
            <a:off x="6088409" y="3997757"/>
            <a:ext cx="4902435" cy="2210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16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514A2DC-89C6-A747-902C-F15AB944A696}"/>
              </a:ext>
            </a:extLst>
          </p:cNvPr>
          <p:cNvSpPr/>
          <p:nvPr userDrawn="1"/>
        </p:nvSpPr>
        <p:spPr>
          <a:xfrm>
            <a:off x="1123142" y="1731234"/>
            <a:ext cx="4898575" cy="22101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16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500CEDE-95EE-E648-B50F-555585F1ECA1}"/>
              </a:ext>
            </a:extLst>
          </p:cNvPr>
          <p:cNvSpPr/>
          <p:nvPr userDrawn="1"/>
        </p:nvSpPr>
        <p:spPr>
          <a:xfrm>
            <a:off x="1128701" y="3997757"/>
            <a:ext cx="4893016" cy="22101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16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59789DD-1B61-BE43-87DC-B63891D75D5B}"/>
              </a:ext>
            </a:extLst>
          </p:cNvPr>
          <p:cNvSpPr/>
          <p:nvPr userDrawn="1"/>
        </p:nvSpPr>
        <p:spPr>
          <a:xfrm>
            <a:off x="6088409" y="1731233"/>
            <a:ext cx="4896876" cy="2210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16"/>
          </a:p>
        </p:txBody>
      </p:sp>
      <p:sp>
        <p:nvSpPr>
          <p:cNvPr id="13" name="Rectangle 60">
            <a:extLst>
              <a:ext uri="{FF2B5EF4-FFF2-40B4-BE49-F238E27FC236}">
                <a16:creationId xmlns:a16="http://schemas.microsoft.com/office/drawing/2014/main" id="{C0A90C20-71B3-E944-BD23-DCE11CC4C799}"/>
              </a:ext>
            </a:extLst>
          </p:cNvPr>
          <p:cNvSpPr/>
          <p:nvPr userDrawn="1"/>
        </p:nvSpPr>
        <p:spPr>
          <a:xfrm>
            <a:off x="4856239" y="1731235"/>
            <a:ext cx="1165479" cy="2210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it-IT" altLang="it-IT" sz="580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endParaRPr lang="it-IT" altLang="it-IT" sz="5804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61">
            <a:extLst>
              <a:ext uri="{FF2B5EF4-FFF2-40B4-BE49-F238E27FC236}">
                <a16:creationId xmlns:a16="http://schemas.microsoft.com/office/drawing/2014/main" id="{D5BE8906-271C-714D-87E9-4606909053B6}"/>
              </a:ext>
            </a:extLst>
          </p:cNvPr>
          <p:cNvSpPr/>
          <p:nvPr userDrawn="1"/>
        </p:nvSpPr>
        <p:spPr>
          <a:xfrm>
            <a:off x="6088411" y="1731234"/>
            <a:ext cx="1165478" cy="22101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 algn="ctr" eaLnBrk="1" hangingPunct="1"/>
            <a:r>
              <a:rPr lang="it-IT" altLang="it-IT" sz="580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endParaRPr lang="it-IT" altLang="it-IT" sz="5804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62">
            <a:extLst>
              <a:ext uri="{FF2B5EF4-FFF2-40B4-BE49-F238E27FC236}">
                <a16:creationId xmlns:a16="http://schemas.microsoft.com/office/drawing/2014/main" id="{1C607A7B-5E3B-C74C-91EC-143FFD4FDA03}"/>
              </a:ext>
            </a:extLst>
          </p:cNvPr>
          <p:cNvSpPr/>
          <p:nvPr userDrawn="1"/>
        </p:nvSpPr>
        <p:spPr>
          <a:xfrm>
            <a:off x="4856728" y="3997756"/>
            <a:ext cx="1164989" cy="2210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 algn="ctr" eaLnBrk="1" hangingPunct="1"/>
            <a:r>
              <a:rPr lang="it-IT" altLang="it-IT" sz="580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DBE49087-B367-4347-A5E6-06CB73ADDF08}"/>
              </a:ext>
            </a:extLst>
          </p:cNvPr>
          <p:cNvSpPr/>
          <p:nvPr userDrawn="1"/>
        </p:nvSpPr>
        <p:spPr>
          <a:xfrm>
            <a:off x="6088410" y="3997756"/>
            <a:ext cx="1164989" cy="22101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 algn="ctr" eaLnBrk="1" hangingPunct="1"/>
            <a:r>
              <a:rPr lang="it-IT" altLang="it-IT" sz="580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</a:p>
        </p:txBody>
      </p:sp>
      <p:sp>
        <p:nvSpPr>
          <p:cNvPr id="28" name="Segnaposto testo 16">
            <a:extLst>
              <a:ext uri="{FF2B5EF4-FFF2-40B4-BE49-F238E27FC236}">
                <a16:creationId xmlns:a16="http://schemas.microsoft.com/office/drawing/2014/main" id="{C19FF6D0-0770-844B-9E78-B66FDC4077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6652" y="2312115"/>
            <a:ext cx="3236919" cy="1290800"/>
          </a:xfrm>
          <a:prstGeom prst="rect">
            <a:avLst/>
          </a:prstGeom>
        </p:spPr>
        <p:txBody>
          <a:bodyPr lIns="0" tIns="0" rIns="0" bIns="0"/>
          <a:lstStyle>
            <a:lvl1pPr marL="230343" marR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" name="Segnaposto testo 16">
            <a:extLst>
              <a:ext uri="{FF2B5EF4-FFF2-40B4-BE49-F238E27FC236}">
                <a16:creationId xmlns:a16="http://schemas.microsoft.com/office/drawing/2014/main" id="{86E05C5A-3A81-B94B-ADAF-C6BC6354C1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6652" y="1981688"/>
            <a:ext cx="3236919" cy="21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STRENGTHS</a:t>
            </a:r>
          </a:p>
        </p:txBody>
      </p:sp>
      <p:sp>
        <p:nvSpPr>
          <p:cNvPr id="35" name="Segnaposto testo 16">
            <a:extLst>
              <a:ext uri="{FF2B5EF4-FFF2-40B4-BE49-F238E27FC236}">
                <a16:creationId xmlns:a16="http://schemas.microsoft.com/office/drawing/2014/main" id="{AFAC27BE-047B-1C48-B6BF-206B2F5E47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4570" y="2312115"/>
            <a:ext cx="3236919" cy="1290800"/>
          </a:xfrm>
          <a:prstGeom prst="rect">
            <a:avLst/>
          </a:prstGeom>
        </p:spPr>
        <p:txBody>
          <a:bodyPr lIns="0" tIns="0" rIns="0" bIns="0"/>
          <a:lstStyle>
            <a:lvl1pPr marL="230343" marR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6" name="Segnaposto testo 16">
            <a:extLst>
              <a:ext uri="{FF2B5EF4-FFF2-40B4-BE49-F238E27FC236}">
                <a16:creationId xmlns:a16="http://schemas.microsoft.com/office/drawing/2014/main" id="{50DF35B5-66D0-5D47-B429-C36B17BCAA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4570" y="1981688"/>
            <a:ext cx="3236919" cy="21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WEAKNESSES</a:t>
            </a:r>
          </a:p>
        </p:txBody>
      </p:sp>
      <p:sp>
        <p:nvSpPr>
          <p:cNvPr id="37" name="Segnaposto testo 16">
            <a:extLst>
              <a:ext uri="{FF2B5EF4-FFF2-40B4-BE49-F238E27FC236}">
                <a16:creationId xmlns:a16="http://schemas.microsoft.com/office/drawing/2014/main" id="{63358F9D-83D2-5742-B971-F3A77E55FA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6652" y="4552105"/>
            <a:ext cx="3236919" cy="1290800"/>
          </a:xfrm>
          <a:prstGeom prst="rect">
            <a:avLst/>
          </a:prstGeom>
        </p:spPr>
        <p:txBody>
          <a:bodyPr lIns="0" tIns="0" rIns="0" bIns="0"/>
          <a:lstStyle>
            <a:lvl1pPr marL="230343" marR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8" name="Segnaposto testo 16">
            <a:extLst>
              <a:ext uri="{FF2B5EF4-FFF2-40B4-BE49-F238E27FC236}">
                <a16:creationId xmlns:a16="http://schemas.microsoft.com/office/drawing/2014/main" id="{0673BB86-6FE1-3F46-A7BA-275138B41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6652" y="4221678"/>
            <a:ext cx="3236919" cy="21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OPPORTUNITIES</a:t>
            </a:r>
          </a:p>
        </p:txBody>
      </p:sp>
      <p:sp>
        <p:nvSpPr>
          <p:cNvPr id="39" name="Segnaposto testo 16">
            <a:extLst>
              <a:ext uri="{FF2B5EF4-FFF2-40B4-BE49-F238E27FC236}">
                <a16:creationId xmlns:a16="http://schemas.microsoft.com/office/drawing/2014/main" id="{1D1EBBF8-B3E2-6B4A-AF0F-2DD3386E16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4570" y="4552105"/>
            <a:ext cx="3236919" cy="1290800"/>
          </a:xfrm>
          <a:prstGeom prst="rect">
            <a:avLst/>
          </a:prstGeom>
        </p:spPr>
        <p:txBody>
          <a:bodyPr lIns="0" tIns="0" rIns="0" bIns="0"/>
          <a:lstStyle>
            <a:lvl1pPr marL="230343" marR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29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230343" marR="0" lvl="0" indent="-230343" algn="l" defTabSz="9135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dolor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sit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amet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0" name="Segnaposto testo 16">
            <a:extLst>
              <a:ext uri="{FF2B5EF4-FFF2-40B4-BE49-F238E27FC236}">
                <a16:creationId xmlns:a16="http://schemas.microsoft.com/office/drawing/2014/main" id="{5B282F4B-A38A-2749-8286-E915016624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4570" y="4221678"/>
            <a:ext cx="3236919" cy="21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12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THREATS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F7BEFB1B-4D7A-6F46-A6BF-5A3F701FA2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9542" y="200944"/>
            <a:ext cx="4307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/>
            <a:fld id="{B41A6086-3CA6-4BB7-B4D1-E3283513A130}" type="slidenum">
              <a:rPr lang="id-ID" altLang="it-IT" sz="900" b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pPr algn="r" eaLnBrk="1" hangingPunct="1"/>
              <a:t>‹N›</a:t>
            </a:fld>
            <a:r>
              <a:rPr lang="id-ID" altLang="it-IT" sz="900" b="0" dirty="0">
                <a:solidFill>
                  <a:schemeClr val="accent1"/>
                </a:solidFill>
                <a:latin typeface="+mn-lt"/>
                <a:ea typeface="Montserrat Hairline"/>
                <a:cs typeface="Montserrat Hairline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4800807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349CD95-F8A3-4CEA-B9F6-D4FF7689E5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b="59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2E0805B-1821-7E45-9720-D6FFCE6FB23D}"/>
              </a:ext>
            </a:extLst>
          </p:cNvPr>
          <p:cNvSpPr/>
          <p:nvPr userDrawn="1"/>
        </p:nvSpPr>
        <p:spPr>
          <a:xfrm>
            <a:off x="580334" y="580654"/>
            <a:ext cx="11031331" cy="569669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529" tIns="98265" rIns="196529" bIns="98265" rtlCol="0" anchor="ctr"/>
          <a:lstStyle/>
          <a:p>
            <a:pPr algn="ctr"/>
            <a:endParaRPr lang="it-IT" sz="145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D169556-F4ED-AE45-BD23-CD31A12D97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414" y="1662213"/>
            <a:ext cx="767169" cy="634471"/>
          </a:xfrm>
          <a:prstGeom prst="rect">
            <a:avLst/>
          </a:prstGeom>
        </p:spPr>
      </p:pic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05ECFB49-D5DF-F64F-9334-FCE127FE2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1917" y="2952313"/>
            <a:ext cx="9591497" cy="13946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935" b="0" i="0" spc="1000" baseline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LOREM IPSUM DOLOR SIT AMET, CONSECTETUR ADIPISCIGN ELIT.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2E48771D-1329-D342-A8EE-C293F1B87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8808" y="5043664"/>
            <a:ext cx="9591497" cy="3855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51" b="1" i="0" spc="242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AUTHOR’S NAME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94C562-7FA1-4BF8-AE4F-37E84559D1F7}"/>
              </a:ext>
            </a:extLst>
          </p:cNvPr>
          <p:cNvSpPr txBox="1"/>
          <p:nvPr userDrawn="1"/>
        </p:nvSpPr>
        <p:spPr>
          <a:xfrm>
            <a:off x="580334" y="5959393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tx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tx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tx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tx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37331089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492410C-98CD-B440-81E9-BE34CC517A7B}"/>
              </a:ext>
            </a:extLst>
          </p:cNvPr>
          <p:cNvSpPr/>
          <p:nvPr userDrawn="1"/>
        </p:nvSpPr>
        <p:spPr>
          <a:xfrm>
            <a:off x="0" y="227"/>
            <a:ext cx="12192000" cy="6857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endParaRPr lang="it-IT" sz="1116"/>
          </a:p>
        </p:txBody>
      </p:sp>
      <p:sp>
        <p:nvSpPr>
          <p:cNvPr id="13" name="Titolo 8">
            <a:extLst>
              <a:ext uri="{FF2B5EF4-FFF2-40B4-BE49-F238E27FC236}">
                <a16:creationId xmlns:a16="http://schemas.microsoft.com/office/drawing/2014/main" id="{61C695D9-432D-7044-A36F-D45E35553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6529" y="2142659"/>
            <a:ext cx="9577656" cy="128698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69" b="1" i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01.</a:t>
            </a:r>
            <a:br>
              <a:rPr lang="it-IT" dirty="0"/>
            </a:br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27A4E95-DCA7-8849-836C-70B786856783}"/>
              </a:ext>
            </a:extLst>
          </p:cNvPr>
          <p:cNvCxnSpPr/>
          <p:nvPr userDrawn="1"/>
        </p:nvCxnSpPr>
        <p:spPr>
          <a:xfrm>
            <a:off x="1618834" y="3815752"/>
            <a:ext cx="8133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07806827-02E2-C941-BF84-B71C9D9441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5061" y="4325929"/>
            <a:ext cx="9589663" cy="336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35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1740BD-086D-43E7-B911-AA561294CA21}"/>
              </a:ext>
            </a:extLst>
          </p:cNvPr>
          <p:cNvSpPr txBox="1"/>
          <p:nvPr userDrawn="1"/>
        </p:nvSpPr>
        <p:spPr>
          <a:xfrm>
            <a:off x="1515061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7036784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492410C-98CD-B440-81E9-BE34CC517A7B}"/>
              </a:ext>
            </a:extLst>
          </p:cNvPr>
          <p:cNvSpPr/>
          <p:nvPr userDrawn="1"/>
        </p:nvSpPr>
        <p:spPr>
          <a:xfrm>
            <a:off x="0" y="227"/>
            <a:ext cx="12192000" cy="6857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endParaRPr lang="it-IT" sz="1116"/>
          </a:p>
        </p:txBody>
      </p:sp>
      <p:sp>
        <p:nvSpPr>
          <p:cNvPr id="13" name="Titolo 8">
            <a:extLst>
              <a:ext uri="{FF2B5EF4-FFF2-40B4-BE49-F238E27FC236}">
                <a16:creationId xmlns:a16="http://schemas.microsoft.com/office/drawing/2014/main" id="{61C695D9-432D-7044-A36F-D45E35553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6529" y="2142659"/>
            <a:ext cx="9577656" cy="128698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69" b="1" i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02.</a:t>
            </a:r>
            <a:br>
              <a:rPr lang="it-IT" dirty="0"/>
            </a:br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27A4E95-DCA7-8849-836C-70B786856783}"/>
              </a:ext>
            </a:extLst>
          </p:cNvPr>
          <p:cNvCxnSpPr/>
          <p:nvPr userDrawn="1"/>
        </p:nvCxnSpPr>
        <p:spPr>
          <a:xfrm>
            <a:off x="1618834" y="3815752"/>
            <a:ext cx="8133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07806827-02E2-C941-BF84-B71C9D9441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5061" y="4325929"/>
            <a:ext cx="9589663" cy="336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35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D9620D-27F3-497D-9417-3E114E672010}"/>
              </a:ext>
            </a:extLst>
          </p:cNvPr>
          <p:cNvSpPr txBox="1"/>
          <p:nvPr userDrawn="1"/>
        </p:nvSpPr>
        <p:spPr>
          <a:xfrm>
            <a:off x="1515061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073748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chapter divider - imag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immagine 2">
            <a:extLst>
              <a:ext uri="{FF2B5EF4-FFF2-40B4-BE49-F238E27FC236}">
                <a16:creationId xmlns:a16="http://schemas.microsoft.com/office/drawing/2014/main" id="{24E5602A-4A7C-E445-BFD2-19A0B310A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3" b="10193"/>
          <a:stretch/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8C31D8A-C626-6043-82D4-58856A106E0E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A5859AA-FFA1-F443-88DD-DD6850B3367C}"/>
              </a:ext>
            </a:extLst>
          </p:cNvPr>
          <p:cNvSpPr/>
          <p:nvPr userDrawn="1"/>
        </p:nvSpPr>
        <p:spPr>
          <a:xfrm>
            <a:off x="4046571" y="1379600"/>
            <a:ext cx="4098859" cy="40975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16"/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505A7191-D461-2848-AC6F-7325DE43BDA0}"/>
              </a:ext>
            </a:extLst>
          </p:cNvPr>
          <p:cNvCxnSpPr/>
          <p:nvPr userDrawn="1"/>
        </p:nvCxnSpPr>
        <p:spPr>
          <a:xfrm>
            <a:off x="5677695" y="3432254"/>
            <a:ext cx="8133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9">
            <a:extLst>
              <a:ext uri="{FF2B5EF4-FFF2-40B4-BE49-F238E27FC236}">
                <a16:creationId xmlns:a16="http://schemas.microsoft.com/office/drawing/2014/main" id="{EBDCF791-73C4-2B42-B548-45D4A5C052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8583" y="3918963"/>
            <a:ext cx="4120752" cy="10391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015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20" name="Titolo 11">
            <a:extLst>
              <a:ext uri="{FF2B5EF4-FFF2-40B4-BE49-F238E27FC236}">
                <a16:creationId xmlns:a16="http://schemas.microsoft.com/office/drawing/2014/main" id="{1E331E02-5E74-A24F-87A6-985126F8A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8301" y="2157077"/>
            <a:ext cx="4124765" cy="5737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Sub-</a:t>
            </a:r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3E38B4-813A-441A-93D1-DB6F2B876E02}"/>
              </a:ext>
            </a:extLst>
          </p:cNvPr>
          <p:cNvSpPr txBox="1"/>
          <p:nvPr userDrawn="1"/>
        </p:nvSpPr>
        <p:spPr>
          <a:xfrm>
            <a:off x="580334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12046886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chapter divider - imag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immagine 2">
            <a:extLst>
              <a:ext uri="{FF2B5EF4-FFF2-40B4-BE49-F238E27FC236}">
                <a16:creationId xmlns:a16="http://schemas.microsoft.com/office/drawing/2014/main" id="{A653BD77-F87C-274E-8E32-28611238C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b="1251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7CBF2F6-31DF-48E6-84AF-15A8790AC2B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51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9BF15DD-C9F4-DB45-9745-BDD3DFC3E3B5}"/>
              </a:ext>
            </a:extLst>
          </p:cNvPr>
          <p:cNvSpPr/>
          <p:nvPr userDrawn="1"/>
        </p:nvSpPr>
        <p:spPr>
          <a:xfrm>
            <a:off x="4046571" y="1379600"/>
            <a:ext cx="4098859" cy="40975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16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AEEE546-1D78-5C4F-B5E8-D8A175229859}"/>
              </a:ext>
            </a:extLst>
          </p:cNvPr>
          <p:cNvCxnSpPr/>
          <p:nvPr userDrawn="1"/>
        </p:nvCxnSpPr>
        <p:spPr>
          <a:xfrm>
            <a:off x="5677695" y="3432254"/>
            <a:ext cx="8133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8D65EF66-F5B1-5B4A-AC27-FEE375E363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8583" y="3918963"/>
            <a:ext cx="4120752" cy="10391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015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8" name="Titolo 11">
            <a:extLst>
              <a:ext uri="{FF2B5EF4-FFF2-40B4-BE49-F238E27FC236}">
                <a16:creationId xmlns:a16="http://schemas.microsoft.com/office/drawing/2014/main" id="{59889E22-998A-C64F-86A0-1DF782CD6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8301" y="2157077"/>
            <a:ext cx="4124765" cy="5737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24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it-IT" dirty="0"/>
              <a:t>Sub-</a:t>
            </a:r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13AB052-2A96-47F5-90BA-F48D22A4A460}"/>
              </a:ext>
            </a:extLst>
          </p:cNvPr>
          <p:cNvSpPr txBox="1"/>
          <p:nvPr userDrawn="1"/>
        </p:nvSpPr>
        <p:spPr>
          <a:xfrm>
            <a:off x="580334" y="6479856"/>
            <a:ext cx="11031331" cy="22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887" b="1" i="1" dirty="0">
                <a:solidFill>
                  <a:schemeClr val="bg2"/>
                </a:solidFill>
                <a:latin typeface="+mj-lt"/>
              </a:rPr>
              <a:t>© </a:t>
            </a:r>
            <a:r>
              <a:rPr lang="it-IT" sz="887" b="1" i="1" dirty="0" err="1">
                <a:solidFill>
                  <a:schemeClr val="bg2"/>
                </a:solidFill>
                <a:latin typeface="+mj-lt"/>
              </a:rPr>
              <a:t>illycaffè</a:t>
            </a:r>
            <a:r>
              <a:rPr lang="it-IT" sz="887" b="1" i="1" dirty="0">
                <a:solidFill>
                  <a:schemeClr val="bg2"/>
                </a:solidFill>
                <a:latin typeface="+mj-lt"/>
              </a:rPr>
              <a:t> S.p.A. 2019 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«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This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document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confidential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 property of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illycaffè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S.p.A.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Any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full 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partial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distribution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reproduction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and/or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duplication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is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strictly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887" i="1" dirty="0" err="1">
                <a:solidFill>
                  <a:schemeClr val="bg2"/>
                </a:solidFill>
                <a:latin typeface="+mn-lt"/>
              </a:rPr>
              <a:t>prohibited</a:t>
            </a:r>
            <a:r>
              <a:rPr lang="it-IT" sz="887" i="1" dirty="0">
                <a:solidFill>
                  <a:schemeClr val="bg2"/>
                </a:solidFill>
                <a:latin typeface="+mn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67029931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73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ransition spd="slow"/>
  <p:hf hdr="0" ftr="0" dt="0"/>
  <p:txStyles>
    <p:titleStyle>
      <a:lvl1pPr algn="l" defTabSz="9135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999" kern="1200">
          <a:solidFill>
            <a:srgbClr val="C00000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l" defTabSz="9135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99">
          <a:solidFill>
            <a:schemeClr val="tx1"/>
          </a:solidFill>
          <a:latin typeface="Lato Regular"/>
          <a:ea typeface="Lato Regular"/>
          <a:cs typeface="Lato Regular"/>
        </a:defRPr>
      </a:lvl2pPr>
      <a:lvl3pPr algn="l" defTabSz="9135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99">
          <a:solidFill>
            <a:schemeClr val="tx1"/>
          </a:solidFill>
          <a:latin typeface="Lato Regular"/>
          <a:ea typeface="Lato Regular"/>
          <a:cs typeface="Lato Regular"/>
        </a:defRPr>
      </a:lvl3pPr>
      <a:lvl4pPr algn="l" defTabSz="9135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99">
          <a:solidFill>
            <a:schemeClr val="tx1"/>
          </a:solidFill>
          <a:latin typeface="Lato Regular"/>
          <a:ea typeface="Lato Regular"/>
          <a:cs typeface="Lato Regular"/>
        </a:defRPr>
      </a:lvl4pPr>
      <a:lvl5pPr algn="l" defTabSz="9135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99">
          <a:solidFill>
            <a:schemeClr val="tx1"/>
          </a:solidFill>
          <a:latin typeface="Lato Regular"/>
          <a:ea typeface="Lato Regular"/>
          <a:cs typeface="Lato Regular"/>
        </a:defRPr>
      </a:lvl5pPr>
      <a:lvl6pPr marL="228578" algn="l" defTabSz="9135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99">
          <a:solidFill>
            <a:schemeClr val="tx1"/>
          </a:solidFill>
          <a:latin typeface="Lato Regular"/>
          <a:ea typeface="Lato Regular"/>
          <a:cs typeface="Lato Regular"/>
        </a:defRPr>
      </a:lvl6pPr>
      <a:lvl7pPr marL="457155" algn="l" defTabSz="9135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99">
          <a:solidFill>
            <a:schemeClr val="tx1"/>
          </a:solidFill>
          <a:latin typeface="Lato Regular"/>
          <a:ea typeface="Lato Regular"/>
          <a:cs typeface="Lato Regular"/>
        </a:defRPr>
      </a:lvl7pPr>
      <a:lvl8pPr marL="685733" algn="l" defTabSz="9135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99">
          <a:solidFill>
            <a:schemeClr val="tx1"/>
          </a:solidFill>
          <a:latin typeface="Lato Regular"/>
          <a:ea typeface="Lato Regular"/>
          <a:cs typeface="Lato Regular"/>
        </a:defRPr>
      </a:lvl8pPr>
      <a:lvl9pPr marL="914312" algn="l" defTabSz="9135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99">
          <a:solidFill>
            <a:schemeClr val="tx1"/>
          </a:solidFill>
          <a:latin typeface="Lato Regular"/>
          <a:ea typeface="Lato Regular"/>
          <a:cs typeface="Lato Regular"/>
        </a:defRPr>
      </a:lvl9pPr>
    </p:titleStyle>
    <p:bodyStyle>
      <a:lvl1pPr marL="227785" indent="-227785" algn="l" defTabSz="913518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2400" kern="1200" dirty="0">
          <a:solidFill>
            <a:schemeClr val="tx2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684940" indent="-227785" algn="l" defTabSz="9135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2000" kern="1200" dirty="0">
          <a:solidFill>
            <a:schemeClr val="tx2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1142096" indent="-227785" algn="l" defTabSz="9135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1800" kern="1200" dirty="0">
          <a:solidFill>
            <a:schemeClr val="tx2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1599252" indent="-227785" algn="l" defTabSz="9135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1600" kern="1200" dirty="0">
          <a:solidFill>
            <a:schemeClr val="tx2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2056407" indent="-227785" algn="l" defTabSz="9135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1600" kern="1200" dirty="0">
          <a:solidFill>
            <a:schemeClr val="tx2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2513853" indent="-228532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8" indent="-228532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81" indent="-228532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7" indent="-228532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3" algn="l" defTabSz="914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7" algn="l" defTabSz="914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2" algn="l" defTabSz="914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5" algn="l" defTabSz="914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0" algn="l" defTabSz="914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4" algn="l" defTabSz="914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04F41B-5BE7-BF44-BF06-9108C532A2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GLOBAL TRADE MARKETING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13056A-A760-4E4D-9063-B9244DE45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Aprile 2022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79F073-C758-C54B-9A02-BE3BB01C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Illy per Aido</a:t>
            </a:r>
          </a:p>
        </p:txBody>
      </p:sp>
    </p:spTree>
    <p:extLst>
      <p:ext uri="{BB962C8B-B14F-4D97-AF65-F5344CB8AC3E}">
        <p14:creationId xmlns:p14="http://schemas.microsoft.com/office/powerpoint/2010/main" val="394459159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5C399CD-A103-4709-9BAB-E8429E1A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proposta brandizzata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8B828DB-05E4-4BE3-8397-82A0E7E2F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Il logo </a:t>
            </a:r>
            <a:r>
              <a:rPr lang="it-IT" dirty="0" err="1"/>
              <a:t>illy</a:t>
            </a:r>
            <a:r>
              <a:rPr lang="it-IT" dirty="0"/>
              <a:t> per Aido per avvalorare la partnership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D31C260-F024-4297-8488-48136436D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640" y="2846070"/>
            <a:ext cx="2109871" cy="2651524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C5B4741C-98F0-44BD-A93F-13E5FE89E93C}"/>
              </a:ext>
            </a:extLst>
          </p:cNvPr>
          <p:cNvSpPr/>
          <p:nvPr/>
        </p:nvSpPr>
        <p:spPr>
          <a:xfrm>
            <a:off x="6886033" y="5886343"/>
            <a:ext cx="4414886" cy="329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DIMENSIONI: 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cm 18 (l) x 10 (p) x 30 (h)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" name="Triangolo isoscele 1">
            <a:extLst>
              <a:ext uri="{FF2B5EF4-FFF2-40B4-BE49-F238E27FC236}">
                <a16:creationId xmlns:a16="http://schemas.microsoft.com/office/drawing/2014/main" id="{E69AB936-D358-45FA-8FC9-9E03952F2DC1}"/>
              </a:ext>
            </a:extLst>
          </p:cNvPr>
          <p:cNvSpPr/>
          <p:nvPr/>
        </p:nvSpPr>
        <p:spPr>
          <a:xfrm rot="5400000">
            <a:off x="3743817" y="3667760"/>
            <a:ext cx="3322320" cy="5689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5E76ECD-4F8F-45D8-BDEC-72AD2F7D863A}"/>
              </a:ext>
            </a:extLst>
          </p:cNvPr>
          <p:cNvSpPr/>
          <p:nvPr/>
        </p:nvSpPr>
        <p:spPr>
          <a:xfrm>
            <a:off x="1171575" y="1727200"/>
            <a:ext cx="2895600" cy="41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BARATTOLO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D8E14E5-68DC-4F73-9D08-3045A77C5333}"/>
              </a:ext>
            </a:extLst>
          </p:cNvPr>
          <p:cNvGrpSpPr/>
          <p:nvPr/>
        </p:nvGrpSpPr>
        <p:grpSpPr>
          <a:xfrm>
            <a:off x="7775417" y="1964690"/>
            <a:ext cx="2636117" cy="3921653"/>
            <a:chOff x="9271133" y="1493493"/>
            <a:chExt cx="2794000" cy="4366437"/>
          </a:xfrm>
        </p:grpSpPr>
        <p:pic>
          <p:nvPicPr>
            <p:cNvPr id="10" name="Immagine 9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52D13241-990A-4BE0-A5C4-847251A18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8" t="31186" r="25539" b="6156"/>
            <a:stretch/>
          </p:blipFill>
          <p:spPr>
            <a:xfrm>
              <a:off x="9271133" y="1493493"/>
              <a:ext cx="2794000" cy="4366437"/>
            </a:xfrm>
            <a:prstGeom prst="rect">
              <a:avLst/>
            </a:prstGeom>
          </p:spPr>
        </p:pic>
        <p:pic>
          <p:nvPicPr>
            <p:cNvPr id="13" name="Immagine 1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BD2541DF-B460-4950-B4CE-D82EA7234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83" t="65550" r="46175" b="22156"/>
            <a:stretch/>
          </p:blipFill>
          <p:spPr>
            <a:xfrm>
              <a:off x="10058532" y="3952240"/>
              <a:ext cx="609601" cy="857250"/>
            </a:xfrm>
            <a:prstGeom prst="rect">
              <a:avLst/>
            </a:prstGeom>
          </p:spPr>
        </p:pic>
      </p:grpSp>
      <p:sp>
        <p:nvSpPr>
          <p:cNvPr id="15" name="Rettangolo 14">
            <a:extLst>
              <a:ext uri="{FF2B5EF4-FFF2-40B4-BE49-F238E27FC236}">
                <a16:creationId xmlns:a16="http://schemas.microsoft.com/office/drawing/2014/main" id="{59786DA9-83AA-41B5-A22B-F436CBE0EC63}"/>
              </a:ext>
            </a:extLst>
          </p:cNvPr>
          <p:cNvSpPr/>
          <p:nvPr/>
        </p:nvSpPr>
        <p:spPr>
          <a:xfrm>
            <a:off x="7449552" y="1727199"/>
            <a:ext cx="2895600" cy="41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SHOPPER</a:t>
            </a:r>
          </a:p>
        </p:txBody>
      </p:sp>
    </p:spTree>
    <p:extLst>
      <p:ext uri="{BB962C8B-B14F-4D97-AF65-F5344CB8AC3E}">
        <p14:creationId xmlns:p14="http://schemas.microsoft.com/office/powerpoint/2010/main" val="181171591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D5C88AF-5A23-460E-9069-9B8211AD3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10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  <a:ln w="203200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999430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D8EC7EFB-AC3B-4CA4-90E5-344F0B4F04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0244" y="3787273"/>
            <a:ext cx="2151902" cy="216389"/>
          </a:xfrm>
        </p:spPr>
        <p:txBody>
          <a:bodyPr/>
          <a:lstStyle/>
          <a:p>
            <a:r>
              <a:rPr lang="it-IT" dirty="0"/>
              <a:t>CIALDE E.S.E.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419D960-D719-4D86-A88B-2440A1E765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0244" y="4198003"/>
            <a:ext cx="2151902" cy="943123"/>
          </a:xfrm>
        </p:spPr>
        <p:txBody>
          <a:bodyPr/>
          <a:lstStyle/>
          <a:p>
            <a:r>
              <a:rPr lang="it-IT" sz="1050" b="0" i="0" u="none" strike="noStrike" baseline="0" dirty="0">
                <a:latin typeface="Open Sans" panose="020B0606030504020204" pitchFamily="34" charset="0"/>
              </a:rPr>
              <a:t>Certificate </a:t>
            </a:r>
            <a:r>
              <a:rPr lang="it-IT" sz="1050" b="1" i="0" u="none" strike="noStrike" baseline="0" dirty="0">
                <a:latin typeface="Open Sans" panose="020B0606030504020204" pitchFamily="34" charset="0"/>
              </a:rPr>
              <a:t>compostabili e conferibili nella raccolta dell’organico</a:t>
            </a:r>
            <a:r>
              <a:rPr lang="it-IT" sz="1050" b="0" i="0" u="none" strike="noStrike" baseline="0" dirty="0">
                <a:latin typeface="Open Sans" panose="020B0606030504020204" pitchFamily="34" charset="0"/>
              </a:rPr>
              <a:t>, le cialde E.S.E. </a:t>
            </a:r>
            <a:r>
              <a:rPr lang="it-IT" sz="1050" b="0" i="0" u="none" strike="noStrike" baseline="0" dirty="0" err="1">
                <a:latin typeface="Open Sans" panose="020B0606030504020204" pitchFamily="34" charset="0"/>
              </a:rPr>
              <a:t>illy</a:t>
            </a:r>
            <a:r>
              <a:rPr lang="it-IT" sz="1050" b="0" i="0" u="none" strike="noStrike" baseline="0" dirty="0">
                <a:latin typeface="Open Sans" panose="020B0606030504020204" pitchFamily="34" charset="0"/>
              </a:rPr>
              <a:t> assicurano una preparazione veloce e pratica con tutte le macchine a cialde. </a:t>
            </a:r>
            <a:endParaRPr lang="it-IT" sz="1050" dirty="0"/>
          </a:p>
          <a:p>
            <a:endParaRPr lang="it-IT" dirty="0"/>
          </a:p>
          <a:p>
            <a:r>
              <a:rPr lang="it-IT" sz="1100" dirty="0"/>
              <a:t>CARTONE DA 12 CONFEZIONI DA 18 CIALDE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DF981EA-BE5C-4AC0-AD6B-3642BE44BE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7251" y="3679299"/>
            <a:ext cx="2151902" cy="216389"/>
          </a:xfrm>
        </p:spPr>
        <p:txBody>
          <a:bodyPr/>
          <a:lstStyle/>
          <a:p>
            <a:r>
              <a:rPr lang="it-IT" dirty="0"/>
              <a:t>CAPSULE IPERESPRESSO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C75FA2E8-FE71-4A6C-8146-33B7EF0BF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7251" y="4251540"/>
            <a:ext cx="2151902" cy="943123"/>
          </a:xfrm>
        </p:spPr>
        <p:txBody>
          <a:bodyPr/>
          <a:lstStyle/>
          <a:p>
            <a:r>
              <a:rPr lang="it-IT" dirty="0" err="1"/>
              <a:t>L’illy</a:t>
            </a:r>
            <a:r>
              <a:rPr lang="it-IT" dirty="0"/>
              <a:t> blend declinato nelle capsule IPERESPRESSO, il sistema </a:t>
            </a:r>
            <a:r>
              <a:rPr lang="it-IT" dirty="0" err="1"/>
              <a:t>brevettatto</a:t>
            </a:r>
            <a:r>
              <a:rPr lang="it-IT" dirty="0"/>
              <a:t> </a:t>
            </a:r>
            <a:r>
              <a:rPr lang="it-IT" dirty="0" err="1"/>
              <a:t>illycaffè</a:t>
            </a:r>
            <a:r>
              <a:rPr lang="it-IT" dirty="0"/>
              <a:t> per un espresso perfetto come al bar.</a:t>
            </a:r>
          </a:p>
          <a:p>
            <a:endParaRPr lang="it-IT" dirty="0"/>
          </a:p>
          <a:p>
            <a:r>
              <a:rPr lang="it-IT" sz="1100" dirty="0"/>
              <a:t>CARTONE DA 6 CONFEZIONI DA 18 CAPSULE</a:t>
            </a:r>
          </a:p>
          <a:p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52D44B3D-6DC6-4D25-8DB9-5BD49AA413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t-IT" dirty="0"/>
              <a:t>CLASSICO MOKA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D7B08FE-4590-42A6-9BD0-C0410F86F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/>
              <a:t>L’iconico barattolo 250g, tostato Classico 100% Arabica</a:t>
            </a:r>
          </a:p>
          <a:p>
            <a:endParaRPr lang="it-IT" dirty="0"/>
          </a:p>
          <a:p>
            <a:r>
              <a:rPr lang="it-IT" dirty="0"/>
              <a:t>CARTONE DA 12 BARATTOLI</a:t>
            </a:r>
          </a:p>
          <a:p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86673634-058A-4DAC-A360-A28655BB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481" y="228035"/>
            <a:ext cx="4113176" cy="589531"/>
          </a:xfrm>
        </p:spPr>
        <p:txBody>
          <a:bodyPr/>
          <a:lstStyle/>
          <a:p>
            <a:r>
              <a:rPr lang="it-IT" dirty="0"/>
              <a:t>Le referenze disponibili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C5C5598-1708-447A-8AE6-973CE4131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9ECB6105-FA32-4A8D-9199-71DE82ACF21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D11B8563-E28E-458E-BD20-0AE189AAE5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30502" y="3377384"/>
            <a:ext cx="2613658" cy="2584363"/>
          </a:xfrm>
        </p:spPr>
      </p: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1F51E9-7739-4718-A84B-763059272C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00" y="3429000"/>
            <a:ext cx="2382524" cy="2820625"/>
          </a:xfrm>
          <a:prstGeom prst="rect">
            <a:avLst/>
          </a:prstGeom>
        </p:spPr>
      </p:pic>
      <p:pic>
        <p:nvPicPr>
          <p:cNvPr id="20" name="Immagine 19" descr="Immagine che contiene testo, superficie, lattina&#10;&#10;Descrizione generata automaticamente">
            <a:extLst>
              <a:ext uri="{FF2B5EF4-FFF2-40B4-BE49-F238E27FC236}">
                <a16:creationId xmlns:a16="http://schemas.microsoft.com/office/drawing/2014/main" id="{EA424EBE-82F6-4270-BDD6-7BE8CCD5A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0" y="660673"/>
            <a:ext cx="2716711" cy="27167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78C717D-EFE9-47F8-B00E-880234543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4" y="3465680"/>
            <a:ext cx="1723031" cy="24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4052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BDC22E-3D0C-410D-9E54-57D67863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prossimi passi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D7E119-83CD-4D07-AB70-227478D8F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CBC8D8-A9C0-4317-975D-0FF7B52A9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048" y="1799315"/>
            <a:ext cx="10480460" cy="389603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t-IT" sz="1600" b="1" dirty="0"/>
              <a:t>DEFINIZIONE PREVISIONE VOLUMI PER PRODOTTO (AIDO) ENTRO IL 20.5.2022</a:t>
            </a:r>
          </a:p>
          <a:p>
            <a:pPr marL="342900" indent="-342900">
              <a:buAutoNum type="arabicPeriod"/>
            </a:pPr>
            <a:endParaRPr lang="it-IT" sz="1600" b="1" dirty="0"/>
          </a:p>
          <a:p>
            <a:pPr marL="342900" indent="-342900">
              <a:buAutoNum type="arabicPeriod"/>
            </a:pPr>
            <a:r>
              <a:rPr lang="it-IT" sz="1600" b="1" dirty="0"/>
              <a:t>DEFINIZIONE PROPOSTA E CONDIVISIONE TESTI DI PARTNERSHIP CON AIDO NAZIONALE</a:t>
            </a:r>
          </a:p>
          <a:p>
            <a:pPr marL="342900" indent="-342900">
              <a:buAutoNum type="arabicPeriod"/>
            </a:pPr>
            <a:endParaRPr lang="it-IT" sz="1600" b="1" dirty="0"/>
          </a:p>
          <a:p>
            <a:pPr marL="342900" indent="-342900">
              <a:buAutoNum type="arabicPeriod"/>
            </a:pP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58771023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2_Default Theme">
  <a:themeElements>
    <a:clrScheme name="illy 2019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D12420"/>
      </a:accent1>
      <a:accent2>
        <a:srgbClr val="5E2A24"/>
      </a:accent2>
      <a:accent3>
        <a:srgbClr val="DDC0A9"/>
      </a:accent3>
      <a:accent4>
        <a:srgbClr val="007849"/>
      </a:accent4>
      <a:accent5>
        <a:srgbClr val="FDB824"/>
      </a:accent5>
      <a:accent6>
        <a:srgbClr val="63666A"/>
      </a:accent6>
      <a:hlink>
        <a:srgbClr val="D12420"/>
      </a:hlink>
      <a:folHlink>
        <a:srgbClr val="3F3F3F"/>
      </a:folHlink>
    </a:clrScheme>
    <a:fontScheme name="ILLY 2018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27_illy_ppt_template_layout03_mastro" id="{49A0EBDE-A5FD-1F4E-A9B4-6EA347A7ADAB}" vid="{60B670F0-C3F9-8346-9A07-D0E69BC2C1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153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6" baseType="lpstr">
      <vt:lpstr>Arial</vt:lpstr>
      <vt:lpstr>Calibri</vt:lpstr>
      <vt:lpstr>Lato Light</vt:lpstr>
      <vt:lpstr>Lato Regular</vt:lpstr>
      <vt:lpstr>Open Sans</vt:lpstr>
      <vt:lpstr>Open Sans Semibold</vt:lpstr>
      <vt:lpstr>Open Sans Semibold</vt:lpstr>
      <vt:lpstr>Roboto Light</vt:lpstr>
      <vt:lpstr>Source Sans Pro Light</vt:lpstr>
      <vt:lpstr>Wingdings</vt:lpstr>
      <vt:lpstr>2_Default Theme</vt:lpstr>
      <vt:lpstr>Illy per Aido</vt:lpstr>
      <vt:lpstr>La proposta brandizzata</vt:lpstr>
      <vt:lpstr>Presentazione standard di PowerPoint</vt:lpstr>
      <vt:lpstr>Le referenze disponibili</vt:lpstr>
      <vt:lpstr>I prossimi passi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Illy per Aido</dc:title>
  <dc:creator>Mangia Francesca</dc:creator>
  <cp:lastModifiedBy>Aido Nazionale</cp:lastModifiedBy>
  <cp:revision>10</cp:revision>
  <dcterms:created xsi:type="dcterms:W3CDTF">2022-04-14T14:57:14Z</dcterms:created>
  <dcterms:modified xsi:type="dcterms:W3CDTF">2022-05-04T17:58:46Z</dcterms:modified>
</cp:coreProperties>
</file>